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3" ContentType="audio/mpeg"/>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7"/>
  </p:notesMasterIdLst>
  <p:sldIdLst>
    <p:sldId id="278" r:id="rId3"/>
    <p:sldId id="281" r:id="rId4"/>
    <p:sldId id="282" r:id="rId5"/>
    <p:sldId id="292" r:id="rId6"/>
    <p:sldId id="291" r:id="rId7"/>
    <p:sldId id="289" r:id="rId8"/>
    <p:sldId id="293" r:id="rId9"/>
    <p:sldId id="285" r:id="rId10"/>
    <p:sldId id="295" r:id="rId11"/>
    <p:sldId id="290" r:id="rId12"/>
    <p:sldId id="294" r:id="rId13"/>
    <p:sldId id="296" r:id="rId14"/>
    <p:sldId id="298" r:id="rId15"/>
    <p:sldId id="297" r:id="rId16"/>
    <p:sldId id="286" r:id="rId17"/>
    <p:sldId id="299" r:id="rId18"/>
    <p:sldId id="302" r:id="rId19"/>
    <p:sldId id="300" r:id="rId20"/>
    <p:sldId id="301" r:id="rId21"/>
    <p:sldId id="287" r:id="rId22"/>
    <p:sldId id="304" r:id="rId23"/>
    <p:sldId id="306" r:id="rId24"/>
    <p:sldId id="307" r:id="rId25"/>
    <p:sldId id="309" r:id="rId26"/>
  </p:sldIdLst>
  <p:sldSz cx="12192000" cy="6858000"/>
  <p:notesSz cx="6858000" cy="9144000"/>
  <p:embeddedFontLst>
    <p:embeddedFont>
      <p:font typeface="字魂58号-创中黑" panose="00000500000000000000" charset="-122"/>
      <p:regular r:id="rId28"/>
    </p:embeddedFont>
    <p:embeddedFont>
      <p:font typeface="字魂59号-创粗黑" panose="00000500000000000000" charset="-122"/>
      <p:regular r:id="rId29"/>
    </p:embeddedFont>
    <p:embeddedFont>
      <p:font typeface="等线" panose="02010600030101010101" pitchFamily="2" charset="-122"/>
      <p:regular r:id="rId30"/>
      <p:bold r:id="rId31"/>
    </p:embeddedFont>
    <p:embeddedFont>
      <p:font typeface="等线 Light" panose="02010600030101010101" pitchFamily="2" charset="-122"/>
      <p:regular r:id="rId32"/>
    </p:embeddedFont>
    <p:embeddedFont>
      <p:font typeface="微软雅黑" panose="020B0503020204020204" pitchFamily="34" charset="-122"/>
      <p:regular r:id="rId33"/>
      <p:bold r:id="rId34"/>
    </p:embeddedFont>
    <p:embeddedFont>
      <p:font typeface="微软雅黑 Light" panose="020B0502040204020203" pitchFamily="34" charset="-122"/>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8EE2"/>
    <a:srgbClr val="008DF6"/>
    <a:srgbClr val="003258"/>
    <a:srgbClr val="004A82"/>
    <a:srgbClr val="007FDE"/>
    <a:srgbClr val="FFFFFF"/>
    <a:srgbClr val="0088EE"/>
    <a:srgbClr val="0D97FF"/>
    <a:srgbClr val="F27224"/>
    <a:srgbClr val="E86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38" autoAdjust="0"/>
    <p:restoredTop sz="94660"/>
  </p:normalViewPr>
  <p:slideViewPr>
    <p:cSldViewPr snapToGrid="0">
      <p:cViewPr varScale="1">
        <p:scale>
          <a:sx n="89" d="100"/>
          <a:sy n="89"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slideMaster" Target="slideMasters/slideMaster2.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font" Target="fonts/font1.fntdata"/><Relationship Id="rId29" Type="http://schemas.openxmlformats.org/officeDocument/2006/relationships/font" Target="fonts/font2.fntdata"/><Relationship Id="rId3" Type="http://schemas.openxmlformats.org/officeDocument/2006/relationships/slide" Target="slides/slide1.xml"/><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font" Target="fonts/font8.fntdata"/><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t>2025-02-21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2025-02-21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2025-02-21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12.jp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6.jpeg"/><Relationship Id="rId4" Type="http://schemas.openxmlformats.org/officeDocument/2006/relationships/image" Target="../media/image15.pn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27.jp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eg"/><Relationship Id="rId3" Type="http://schemas.openxmlformats.org/officeDocument/2006/relationships/image" Target="../media/image3.pn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14.jp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9.png"/><Relationship Id="rId4" Type="http://schemas.openxmlformats.org/officeDocument/2006/relationships/image" Target="../media/image31.jp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32.jp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 Id="rId3" Type="http://schemas.openxmlformats.org/officeDocument/2006/relationships/image" Target="../media/image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13.xml"/><Relationship Id="rId4" Type="http://schemas.openxmlformats.org/officeDocument/2006/relationships/image" Target="../media/image1.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8.jp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16.jp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21.jp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2E6B43A6-CEFA-C63F-0FB0-03A1AC2BFDC8}"/>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3" descr="677d22b86e9b106229962a80.jpg"/>
          <p:cNvPicPr>
            <a:picLocks noChangeAspect="1"/>
          </p:cNvPicPr>
          <p:nvPr/>
        </p:nvPicPr>
        <p:blipFill>
          <a:blip r:embed="rId4"/>
          <a:stretch>
            <a:fillRect/>
          </a:stretch>
        </p:blipFill>
        <p:spPr>
          <a:xfrm>
            <a:off x="5902833" y="1299574"/>
            <a:ext cx="4991860" cy="3119913"/>
          </a:xfrm>
          <a:prstGeom prst="rect">
            <a:avLst/>
          </a:prstGeom>
        </p:spPr>
      </p:pic>
      <p:sp>
        <p:nvSpPr>
          <p:cNvPr id="2" name="淘宝-想搞设计PPT(倒卖必究)-2">
            <a:extLst>
              <a:ext uri="{FF2B5EF4-FFF2-40B4-BE49-F238E27FC236}">
                <a16:creationId xmlns:a16="http://schemas.microsoft.com/office/drawing/2014/main" id="{9CBFE1D7-B81E-C4A9-2D2A-7AFB9FA18748}"/>
              </a:ext>
            </a:extLst>
          </p:cNvPr>
          <p:cNvSpPr/>
          <p:nvPr/>
        </p:nvSpPr>
        <p:spPr>
          <a:xfrm>
            <a:off x="5909733" y="1316620"/>
            <a:ext cx="4961467" cy="3119913"/>
          </a:xfrm>
          <a:prstGeom prst="rect">
            <a:avLst/>
          </a:prstGeom>
          <a:solidFill>
            <a:srgbClr val="2284DC">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5172074" y="2165801"/>
            <a:ext cx="5189215" cy="3280519"/>
          </a:xfrm>
          <a:prstGeom prst="rect">
            <a:avLst/>
          </a:prstGeom>
          <a:gradFill>
            <a:gsLst>
              <a:gs pos="0">
                <a:srgbClr val="135890">
                  <a:alpha val="0"/>
                  <a:lumMod val="0"/>
                  <a:lumOff val="100000"/>
                </a:srgbClr>
              </a:gs>
              <a:gs pos="99000">
                <a:srgbClr val="135890"/>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txBox="1"/>
          <p:nvPr/>
        </p:nvSpPr>
        <p:spPr>
          <a:xfrm>
            <a:off x="835979" y="2967335"/>
            <a:ext cx="8002905" cy="923330"/>
          </a:xfrm>
          <a:prstGeom prst="rect">
            <a:avLst/>
          </a:prstGeom>
          <a:noFill/>
        </p:spPr>
        <p:txBody>
          <a:bodyPr wrap="square" rtlCol="0">
            <a:spAutoFit/>
          </a:bodyPr>
          <a:lstStyle/>
          <a:p>
            <a:r>
              <a:rPr lang="en-US" altLang="zh-CN" sz="5400" b="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华科模板</a:t>
            </a:r>
            <a:r>
              <a:rPr lang="zh-CN" altLang="en-US" sz="5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endParaRPr lang="en-US" altLang="zh-CN" sz="54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淘宝-想搞设计PPT(倒卖必究)-13"/>
          <p:cNvSpPr txBox="1"/>
          <p:nvPr/>
        </p:nvSpPr>
        <p:spPr>
          <a:xfrm>
            <a:off x="11158200" y="1580515"/>
            <a:ext cx="461665"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Representation</a:t>
            </a:r>
          </a:p>
        </p:txBody>
      </p:sp>
      <p:sp>
        <p:nvSpPr>
          <p:cNvPr id="12" name="淘宝-想搞设计PPT(倒卖必究)-12"/>
          <p:cNvSpPr txBox="1"/>
          <p:nvPr/>
        </p:nvSpPr>
        <p:spPr>
          <a:xfrm>
            <a:off x="835345" y="1479561"/>
            <a:ext cx="3369945"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6" name="淘宝-想搞设计PPT(倒卖必究)-6"/>
          <p:cNvSpPr txBox="1"/>
          <p:nvPr/>
        </p:nvSpPr>
        <p:spPr>
          <a:xfrm>
            <a:off x="835980" y="4718050"/>
            <a:ext cx="3369945" cy="459869"/>
          </a:xfrm>
          <a:prstGeom prst="rect">
            <a:avLst/>
          </a:prstGeom>
          <a:noFill/>
        </p:spPr>
        <p:txBody>
          <a:bodyPr wrap="square"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报告书</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毕业答辩</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汇报工作</a:t>
            </a:r>
          </a:p>
        </p:txBody>
      </p:sp>
      <p:grpSp>
        <p:nvGrpSpPr>
          <p:cNvPr id="5" name="组合 4">
            <a:extLst>
              <a:ext uri="{FF2B5EF4-FFF2-40B4-BE49-F238E27FC236}">
                <a16:creationId xmlns:a16="http://schemas.microsoft.com/office/drawing/2014/main" id="{B2CED961-7B31-5C8C-6E16-7466D8787F2A}"/>
              </a:ext>
            </a:extLst>
          </p:cNvPr>
          <p:cNvGrpSpPr/>
          <p:nvPr/>
        </p:nvGrpSpPr>
        <p:grpSpPr>
          <a:xfrm>
            <a:off x="11041211" y="683151"/>
            <a:ext cx="697568" cy="697566"/>
            <a:chOff x="10948013" y="469740"/>
            <a:chExt cx="882038" cy="882036"/>
          </a:xfrm>
        </p:grpSpPr>
        <p:sp>
          <p:nvSpPr>
            <p:cNvPr id="15" name="淘宝-想搞设计PPT(倒卖必究)-15">
              <a:extLst>
                <a:ext uri="{FF2B5EF4-FFF2-40B4-BE49-F238E27FC236}">
                  <a16:creationId xmlns:a16="http://schemas.microsoft.com/office/drawing/2014/main" id="{AB4A9D6E-B089-039A-A30A-2A9ED7F24008}"/>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5" name="Picture 24" descr="华中科技大学.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P spid="1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淘宝-想搞设计PPT(倒卖必究)-9">
            <a:extLst>
              <a:ext uri="{FF2B5EF4-FFF2-40B4-BE49-F238E27FC236}">
                <a16:creationId xmlns:a16="http://schemas.microsoft.com/office/drawing/2014/main" id="{11033E7A-280F-FFF2-2CBB-4C0014F6F7FE}"/>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txBox="1"/>
          <p:nvPr/>
        </p:nvSpPr>
        <p:spPr>
          <a:xfrm>
            <a:off x="7561580" y="171767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淘宝-想搞设计PPT(倒卖必究)-3"/>
          <p:cNvSpPr txBox="1"/>
          <p:nvPr/>
        </p:nvSpPr>
        <p:spPr>
          <a:xfrm>
            <a:off x="6352540" y="2301240"/>
            <a:ext cx="4751070" cy="645160"/>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a:t>
            </a:r>
          </a:p>
        </p:txBody>
      </p:sp>
      <p:sp>
        <p:nvSpPr>
          <p:cNvPr id="6" name="淘宝-想搞设计PPT(倒卖必究)-6"/>
          <p:cNvSpPr txBox="1"/>
          <p:nvPr/>
        </p:nvSpPr>
        <p:spPr>
          <a:xfrm>
            <a:off x="1010285" y="29464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7" name="淘宝-想搞设计PPT(倒卖必究)-7"/>
          <p:cNvSpPr txBox="1"/>
          <p:nvPr/>
        </p:nvSpPr>
        <p:spPr>
          <a:xfrm>
            <a:off x="1010285" y="3810635"/>
            <a:ext cx="3520440" cy="922020"/>
          </a:xfrm>
          <a:prstGeom prst="rect">
            <a:avLst/>
          </a:prstGeom>
          <a:noFill/>
        </p:spPr>
        <p:txBody>
          <a:bodyPr wrap="square" rtlCol="0">
            <a:spAutoFit/>
          </a:bodyPr>
          <a:lstStyle/>
          <a:p>
            <a:pPr algn="l">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a:t>
            </a:r>
          </a:p>
        </p:txBody>
      </p:sp>
      <p:cxnSp>
        <p:nvCxnSpPr>
          <p:cNvPr id="8" name="淘宝-想搞设计PPT(倒卖必究)-8"/>
          <p:cNvCxnSpPr/>
          <p:nvPr/>
        </p:nvCxnSpPr>
        <p:spPr>
          <a:xfrm>
            <a:off x="1127760" y="2647315"/>
            <a:ext cx="13188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descr="华中科技大学.png"/>
          <p:cNvPicPr>
            <a:picLocks noChangeAspect="1"/>
          </p:cNvPicPr>
          <p:nvPr/>
        </p:nvPicPr>
        <p:blipFill>
          <a:blip r:embed="rId4"/>
          <a:stretch>
            <a:fillRect/>
          </a:stretch>
        </p:blipFill>
        <p:spPr>
          <a:xfrm>
            <a:off x="9764532" y="532521"/>
            <a:ext cx="2100306" cy="461316"/>
          </a:xfrm>
          <a:prstGeom prst="rect">
            <a:avLst/>
          </a:prstGeom>
        </p:spPr>
      </p:pic>
      <p:sp>
        <p:nvSpPr>
          <p:cNvPr id="11" name="淘宝-想搞设计PPT(倒卖必究)-11">
            <a:extLst>
              <a:ext uri="{FF2B5EF4-FFF2-40B4-BE49-F238E27FC236}">
                <a16:creationId xmlns:a16="http://schemas.microsoft.com/office/drawing/2014/main" id="{923F5B6B-E7CA-2907-0476-F784DD7EE7E4}"/>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2" name="淘宝-想搞设计PPT(倒卖必究)-12">
            <a:extLst>
              <a:ext uri="{FF2B5EF4-FFF2-40B4-BE49-F238E27FC236}">
                <a16:creationId xmlns:a16="http://schemas.microsoft.com/office/drawing/2014/main" id="{B71FE129-1D0C-5AB5-6F33-7B34AD508E31}"/>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25" name="Picture 24" descr="667452452bad5167e88f6f24.jpg"/>
          <p:cNvPicPr>
            <a:picLocks noChangeAspect="1"/>
          </p:cNvPicPr>
          <p:nvPr/>
        </p:nvPicPr>
        <p:blipFill>
          <a:blip r:embed="rId5"/>
          <a:stretch>
            <a:fillRect/>
          </a:stretch>
        </p:blipFill>
        <p:spPr>
          <a:xfrm>
            <a:off x="6604283" y="3405285"/>
            <a:ext cx="4247584" cy="2654740"/>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淘宝-想搞设计PPT(倒卖必究)-10">
            <a:extLst>
              <a:ext uri="{FF2B5EF4-FFF2-40B4-BE49-F238E27FC236}">
                <a16:creationId xmlns:a16="http://schemas.microsoft.com/office/drawing/2014/main" id="{E61513E6-9405-D40F-44D4-A971242E4F4E}"/>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p:cNvSpPr/>
          <p:nvPr/>
        </p:nvSpPr>
        <p:spPr>
          <a:xfrm>
            <a:off x="1188720" y="2107980"/>
            <a:ext cx="906780" cy="352573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想搞设计PPT(倒卖必究)-12"/>
          <p:cNvSpPr txBox="1"/>
          <p:nvPr/>
        </p:nvSpPr>
        <p:spPr>
          <a:xfrm>
            <a:off x="3044190" y="4312284"/>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7" name="淘宝-想搞设计PPT(倒卖必究)-7"/>
          <p:cNvSpPr txBox="1"/>
          <p:nvPr/>
        </p:nvSpPr>
        <p:spPr>
          <a:xfrm>
            <a:off x="5769610" y="4297679"/>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淘宝-想搞设计PPT(倒卖必究)-8"/>
          <p:cNvSpPr txBox="1"/>
          <p:nvPr/>
        </p:nvSpPr>
        <p:spPr>
          <a:xfrm>
            <a:off x="8465820" y="4312284"/>
            <a:ext cx="2296795" cy="1060450"/>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pic>
        <p:nvPicPr>
          <p:cNvPr id="21" name="Picture 20" descr="华中科技大学.png"/>
          <p:cNvPicPr>
            <a:picLocks noChangeAspect="1"/>
          </p:cNvPicPr>
          <p:nvPr/>
        </p:nvPicPr>
        <p:blipFill>
          <a:blip r:embed="rId4"/>
          <a:stretch>
            <a:fillRect/>
          </a:stretch>
        </p:blipFill>
        <p:spPr>
          <a:xfrm>
            <a:off x="9764532" y="532521"/>
            <a:ext cx="2100306" cy="461316"/>
          </a:xfrm>
          <a:prstGeom prst="rect">
            <a:avLst/>
          </a:prstGeom>
        </p:spPr>
      </p:pic>
      <p:pic>
        <p:nvPicPr>
          <p:cNvPr id="22" name="Picture 21" descr="6674524570ee601ecfd258e8.jpg"/>
          <p:cNvPicPr>
            <a:picLocks noChangeAspect="1"/>
          </p:cNvPicPr>
          <p:nvPr/>
        </p:nvPicPr>
        <p:blipFill>
          <a:blip r:embed="rId5"/>
          <a:stretch>
            <a:fillRect/>
          </a:stretch>
        </p:blipFill>
        <p:spPr>
          <a:xfrm>
            <a:off x="3078271" y="2107980"/>
            <a:ext cx="2032704" cy="1270440"/>
          </a:xfrm>
          <a:prstGeom prst="rect">
            <a:avLst/>
          </a:prstGeom>
        </p:spPr>
      </p:pic>
      <p:pic>
        <p:nvPicPr>
          <p:cNvPr id="23" name="Picture 22" descr="677d22b86e9b106229962a7d.jpg"/>
          <p:cNvPicPr>
            <a:picLocks noChangeAspect="1"/>
          </p:cNvPicPr>
          <p:nvPr/>
        </p:nvPicPr>
        <p:blipFill>
          <a:blip r:embed="rId6"/>
          <a:stretch>
            <a:fillRect/>
          </a:stretch>
        </p:blipFill>
        <p:spPr>
          <a:xfrm>
            <a:off x="5803886" y="2107980"/>
            <a:ext cx="2032704" cy="1270440"/>
          </a:xfrm>
          <a:prstGeom prst="rect">
            <a:avLst/>
          </a:prstGeom>
        </p:spPr>
      </p:pic>
      <p:pic>
        <p:nvPicPr>
          <p:cNvPr id="24" name="Picture 23" descr="667452422bad5167e88f6f1d.jpg"/>
          <p:cNvPicPr>
            <a:picLocks noChangeAspect="1"/>
          </p:cNvPicPr>
          <p:nvPr/>
        </p:nvPicPr>
        <p:blipFill>
          <a:blip r:embed="rId7"/>
          <a:stretch>
            <a:fillRect/>
          </a:stretch>
        </p:blipFill>
        <p:spPr>
          <a:xfrm>
            <a:off x="8529501" y="2107980"/>
            <a:ext cx="2032704" cy="1270440"/>
          </a:xfrm>
          <a:prstGeom prst="rect">
            <a:avLst/>
          </a:prstGeom>
        </p:spPr>
      </p:pic>
      <p:sp>
        <p:nvSpPr>
          <p:cNvPr id="19" name="淘宝-想搞设计PPT(倒卖必究)-19">
            <a:extLst>
              <a:ext uri="{FF2B5EF4-FFF2-40B4-BE49-F238E27FC236}">
                <a16:creationId xmlns:a16="http://schemas.microsoft.com/office/drawing/2014/main" id="{E1529C10-B445-39E9-91CC-4F4FC33B4A24}"/>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0" name="淘宝-想搞设计PPT(倒卖必究)-20">
            <a:extLst>
              <a:ext uri="{FF2B5EF4-FFF2-40B4-BE49-F238E27FC236}">
                <a16:creationId xmlns:a16="http://schemas.microsoft.com/office/drawing/2014/main" id="{59EE7A96-96F7-3FAD-880D-61B9A294C488}"/>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8" name="淘宝-想搞设计PPT(倒卖必究)-28">
            <a:extLst>
              <a:ext uri="{FF2B5EF4-FFF2-40B4-BE49-F238E27FC236}">
                <a16:creationId xmlns:a16="http://schemas.microsoft.com/office/drawing/2014/main" id="{158D6B0F-43B2-293C-2055-EB803B3E46B1}"/>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p:cNvSpPr txBox="1"/>
          <p:nvPr/>
        </p:nvSpPr>
        <p:spPr>
          <a:xfrm>
            <a:off x="1758950" y="482600"/>
            <a:ext cx="2214880" cy="583565"/>
          </a:xfrm>
          <a:prstGeom prst="rect">
            <a:avLst/>
          </a:prstGeom>
          <a:noFill/>
        </p:spPr>
        <p:txBody>
          <a:bodyPr wrap="none" rtlCol="0">
            <a:spAutoFit/>
          </a:bodyPr>
          <a:lstStyle/>
          <a:p>
            <a:r>
              <a:rPr lang="zh-CN" altLang="en-US" sz="3200" dirty="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2" name="组合 1"/>
          <p:cNvGrpSpPr/>
          <p:nvPr/>
        </p:nvGrpSpPr>
        <p:grpSpPr>
          <a:xfrm>
            <a:off x="923743" y="2715260"/>
            <a:ext cx="990600" cy="990600"/>
            <a:chOff x="1962150" y="2000250"/>
            <a:chExt cx="990600" cy="990600"/>
          </a:xfrm>
        </p:grpSpPr>
        <p:sp>
          <p:nvSpPr>
            <p:cNvPr id="3" name="淘宝-想搞设计PPT(倒卖必究)-3"/>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4" name="淘宝-想搞设计PPT(倒卖必究)-4"/>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7" name="淘宝-想搞设计PPT(倒卖必究)-7"/>
          <p:cNvSpPr txBox="1"/>
          <p:nvPr/>
        </p:nvSpPr>
        <p:spPr>
          <a:xfrm>
            <a:off x="2342577" y="308864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8" name="淘宝-想搞设计PPT(倒卖必究)-8"/>
          <p:cNvSpPr txBox="1"/>
          <p:nvPr/>
        </p:nvSpPr>
        <p:spPr>
          <a:xfrm>
            <a:off x="2342575" y="266509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13" name="组合 12"/>
          <p:cNvGrpSpPr/>
          <p:nvPr/>
        </p:nvGrpSpPr>
        <p:grpSpPr>
          <a:xfrm>
            <a:off x="923743" y="4641216"/>
            <a:ext cx="990600" cy="990600"/>
            <a:chOff x="1962150" y="2000250"/>
            <a:chExt cx="990600" cy="990600"/>
          </a:xfrm>
        </p:grpSpPr>
        <p:sp>
          <p:nvSpPr>
            <p:cNvPr id="14" name="淘宝-想搞设计PPT(倒卖必究)-14"/>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5" name="淘宝-想搞设计PPT(倒卖必究)-15"/>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16" name="淘宝-想搞设计PPT(倒卖必究)-16"/>
          <p:cNvSpPr txBox="1"/>
          <p:nvPr/>
        </p:nvSpPr>
        <p:spPr>
          <a:xfrm>
            <a:off x="2342577" y="501459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7" name="淘宝-想搞设计PPT(倒卖必究)-17"/>
          <p:cNvSpPr txBox="1"/>
          <p:nvPr/>
        </p:nvSpPr>
        <p:spPr>
          <a:xfrm>
            <a:off x="2342575" y="4591051"/>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18" name="组合 17"/>
          <p:cNvGrpSpPr/>
          <p:nvPr/>
        </p:nvGrpSpPr>
        <p:grpSpPr>
          <a:xfrm>
            <a:off x="6543493" y="2715260"/>
            <a:ext cx="990600" cy="990600"/>
            <a:chOff x="1962150" y="2000250"/>
            <a:chExt cx="990600" cy="990600"/>
          </a:xfrm>
        </p:grpSpPr>
        <p:sp>
          <p:nvSpPr>
            <p:cNvPr id="19" name="淘宝-想搞设计PPT(倒卖必究)-19"/>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0" name="淘宝-想搞设计PPT(倒卖必究)-20"/>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1" name="淘宝-想搞设计PPT(倒卖必究)-21"/>
          <p:cNvSpPr txBox="1"/>
          <p:nvPr/>
        </p:nvSpPr>
        <p:spPr>
          <a:xfrm>
            <a:off x="7962327" y="308864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2" name="淘宝-想搞设计PPT(倒卖必究)-22"/>
          <p:cNvSpPr txBox="1"/>
          <p:nvPr/>
        </p:nvSpPr>
        <p:spPr>
          <a:xfrm>
            <a:off x="7962325" y="266509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grpSp>
        <p:nvGrpSpPr>
          <p:cNvPr id="23" name="组合 22"/>
          <p:cNvGrpSpPr/>
          <p:nvPr/>
        </p:nvGrpSpPr>
        <p:grpSpPr>
          <a:xfrm>
            <a:off x="6543493" y="4641216"/>
            <a:ext cx="990600" cy="990600"/>
            <a:chOff x="1962150" y="2000250"/>
            <a:chExt cx="990600" cy="990600"/>
          </a:xfrm>
        </p:grpSpPr>
        <p:sp>
          <p:nvSpPr>
            <p:cNvPr id="24" name="淘宝-想搞设计PPT(倒卖必究)-24"/>
            <p:cNvSpPr/>
            <p:nvPr/>
          </p:nvSpPr>
          <p:spPr>
            <a:xfrm>
              <a:off x="1962150" y="2000250"/>
              <a:ext cx="990600" cy="990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5" name="淘宝-想搞设计PPT(倒卖必究)-25"/>
            <p:cNvSpPr>
              <a:spLocks noEditPoints="1"/>
            </p:cNvSpPr>
            <p:nvPr/>
          </p:nvSpPr>
          <p:spPr bwMode="auto">
            <a:xfrm>
              <a:off x="2230038" y="2268138"/>
              <a:ext cx="454824" cy="454824"/>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6" name="淘宝-想搞设计PPT(倒卖必究)-26"/>
          <p:cNvSpPr txBox="1"/>
          <p:nvPr/>
        </p:nvSpPr>
        <p:spPr>
          <a:xfrm>
            <a:off x="7962327" y="501459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7" name="淘宝-想搞设计PPT(倒卖必究)-27"/>
          <p:cNvSpPr txBox="1"/>
          <p:nvPr/>
        </p:nvSpPr>
        <p:spPr>
          <a:xfrm>
            <a:off x="7962325" y="4591051"/>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pic>
        <p:nvPicPr>
          <p:cNvPr id="44" name="Picture 43" descr="华中科技大学.png"/>
          <p:cNvPicPr>
            <a:picLocks noChangeAspect="1"/>
          </p:cNvPicPr>
          <p:nvPr/>
        </p:nvPicPr>
        <p:blipFill>
          <a:blip r:embed="rId3"/>
          <a:stretch>
            <a:fillRect/>
          </a:stretch>
        </p:blipFill>
        <p:spPr>
          <a:xfrm>
            <a:off x="9764532" y="532521"/>
            <a:ext cx="2100306" cy="461316"/>
          </a:xfrm>
          <a:prstGeom prst="rect">
            <a:avLst/>
          </a:prstGeom>
        </p:spPr>
      </p:pic>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p:tgtEl>
                                          <p:spTgt spid="16"/>
                                        </p:tgtEl>
                                        <p:attrNameLst>
                                          <p:attrName>ppt_y</p:attrName>
                                        </p:attrNameLst>
                                      </p:cBhvr>
                                      <p:tavLst>
                                        <p:tav tm="0">
                                          <p:val>
                                            <p:strVal val="#ppt_y+#ppt_h*1.125000"/>
                                          </p:val>
                                        </p:tav>
                                        <p:tav tm="100000">
                                          <p:val>
                                            <p:strVal val="#ppt_y"/>
                                          </p:val>
                                        </p:tav>
                                      </p:tavLst>
                                    </p:anim>
                                    <p:animEffect transition="in" filter="wipe(up)">
                                      <p:cBhvr>
                                        <p:cTn id="18" dur="500"/>
                                        <p:tgtEl>
                                          <p:spTgt spid="16"/>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ppt_y</p:attrName>
                                        </p:attrNameLst>
                                      </p:cBhvr>
                                      <p:tavLst>
                                        <p:tav tm="0">
                                          <p:val>
                                            <p:strVal val="#ppt_y+#ppt_h*1.125000"/>
                                          </p:val>
                                        </p:tav>
                                        <p:tav tm="100000">
                                          <p:val>
                                            <p:strVal val="#ppt_y"/>
                                          </p:val>
                                        </p:tav>
                                      </p:tavLst>
                                    </p:anim>
                                    <p:animEffect transition="in" filter="wipe(up)">
                                      <p:cBhvr>
                                        <p:cTn id="23" dur="500"/>
                                        <p:tgtEl>
                                          <p:spTgt spid="17"/>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p:tgtEl>
                                          <p:spTgt spid="26"/>
                                        </p:tgtEl>
                                        <p:attrNameLst>
                                          <p:attrName>ppt_y</p:attrName>
                                        </p:attrNameLst>
                                      </p:cBhvr>
                                      <p:tavLst>
                                        <p:tav tm="0">
                                          <p:val>
                                            <p:strVal val="#ppt_y+#ppt_h*1.125000"/>
                                          </p:val>
                                        </p:tav>
                                        <p:tav tm="100000">
                                          <p:val>
                                            <p:strVal val="#ppt_y"/>
                                          </p:val>
                                        </p:tav>
                                      </p:tavLst>
                                    </p:anim>
                                    <p:animEffect transition="in" filter="wipe(up)">
                                      <p:cBhvr>
                                        <p:cTn id="38" dur="500"/>
                                        <p:tgtEl>
                                          <p:spTgt spid="2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ppt_y</p:attrName>
                                        </p:attrNameLst>
                                      </p:cBhvr>
                                      <p:tavLst>
                                        <p:tav tm="0">
                                          <p:val>
                                            <p:strVal val="#ppt_y+#ppt_h*1.125000"/>
                                          </p:val>
                                        </p:tav>
                                        <p:tav tm="100000">
                                          <p:val>
                                            <p:strVal val="#ppt_y"/>
                                          </p:val>
                                        </p:tav>
                                      </p:tavLst>
                                    </p:anim>
                                    <p:animEffect transition="in" filter="wipe(up)">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P spid="8" grpId="0" bldLvl="0"/>
      <p:bldP spid="16" grpId="0" bldLvl="0"/>
      <p:bldP spid="17" grpId="0" bldLvl="0"/>
      <p:bldP spid="21" grpId="0" bldLvl="0"/>
      <p:bldP spid="22" grpId="0" bldLvl="0"/>
      <p:bldP spid="26" grpId="0" bldLvl="0"/>
      <p:bldP spid="27"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B5563EDD-49E6-4728-2EF4-E9526B8E3A5A}"/>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淘宝-想搞设计PPT(倒卖必究)-3"/>
          <p:cNvSpPr/>
          <p:nvPr/>
        </p:nvSpPr>
        <p:spPr>
          <a:xfrm>
            <a:off x="3841115" y="1108075"/>
            <a:ext cx="2578735" cy="46418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4" name="淘宝-想搞设计PPT(倒卖必究)-4"/>
          <p:cNvSpPr/>
          <p:nvPr/>
        </p:nvSpPr>
        <p:spPr>
          <a:xfrm flipH="1">
            <a:off x="7212329" y="1770459"/>
            <a:ext cx="45719" cy="58477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5" name="淘宝-想搞设计PPT(倒卖必究)-5"/>
          <p:cNvSpPr txBox="1"/>
          <p:nvPr/>
        </p:nvSpPr>
        <p:spPr>
          <a:xfrm>
            <a:off x="7038584" y="2811780"/>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7" name="淘宝-想搞设计PPT(倒卖必究)-7"/>
          <p:cNvSpPr txBox="1"/>
          <p:nvPr/>
        </p:nvSpPr>
        <p:spPr>
          <a:xfrm>
            <a:off x="7476734" y="1719789"/>
            <a:ext cx="2236510" cy="584775"/>
          </a:xfrm>
          <a:prstGeom prst="rect">
            <a:avLst/>
          </a:prstGeom>
          <a:noFill/>
        </p:spPr>
        <p:txBody>
          <a:bodyPr wrap="none" rtlCol="0">
            <a:spAutoFit/>
          </a:bodyPr>
          <a:lstStyle/>
          <a:p>
            <a:r>
              <a:rPr lang="zh-CN" altLang="en-US" sz="3200" dirty="0">
                <a:solidFill>
                  <a:schemeClr val="bg1"/>
                </a:solidFill>
                <a:latin typeface="字魂58号-创中黑" panose="00000500000000000000" pitchFamily="2" charset="-122"/>
                <a:ea typeface="字魂58号-创中黑" panose="00000500000000000000" pitchFamily="2" charset="-122"/>
              </a:rPr>
              <a:t>请输入标题</a:t>
            </a:r>
          </a:p>
        </p:txBody>
      </p:sp>
      <p:sp>
        <p:nvSpPr>
          <p:cNvPr id="9" name="淘宝-想搞设计PPT(倒卖必究)-9"/>
          <p:cNvSpPr txBox="1"/>
          <p:nvPr/>
        </p:nvSpPr>
        <p:spPr>
          <a:xfrm>
            <a:off x="7038584" y="3627606"/>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0" name="淘宝-想搞设计PPT(倒卖必究)-10"/>
          <p:cNvSpPr txBox="1"/>
          <p:nvPr/>
        </p:nvSpPr>
        <p:spPr>
          <a:xfrm>
            <a:off x="7038584" y="4443432"/>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pic>
        <p:nvPicPr>
          <p:cNvPr id="12" name="淘宝-想搞设计PPT(倒卖必究)-12"/>
          <p:cNvPicPr>
            <a:picLocks noChangeAspect="1"/>
          </p:cNvPicPr>
          <p:nvPr/>
        </p:nvPicPr>
        <p:blipFill rotWithShape="1">
          <a:blip r:embed="rId2" cstate="print">
            <a:extLst>
              <a:ext uri="{28A0092B-C50C-407E-A947-70E740481C1C}">
                <a14:useLocalDpi xmlns:a14="http://schemas.microsoft.com/office/drawing/2010/main" val="0"/>
              </a:ext>
            </a:extLst>
          </a:blip>
          <a:srcRect l="63440" b="3056"/>
          <a:stretch>
            <a:fillRect/>
          </a:stretch>
        </p:blipFill>
        <p:spPr>
          <a:xfrm>
            <a:off x="1218688" y="1108206"/>
            <a:ext cx="2622191" cy="4641588"/>
          </a:xfrm>
          <a:prstGeom prst="rect">
            <a:avLst/>
          </a:prstGeom>
        </p:spPr>
      </p:pic>
      <p:sp>
        <p:nvSpPr>
          <p:cNvPr id="13" name="淘宝-想搞设计PPT(倒卖必究)-13"/>
          <p:cNvSpPr txBox="1"/>
          <p:nvPr/>
        </p:nvSpPr>
        <p:spPr>
          <a:xfrm>
            <a:off x="4190846" y="1788615"/>
            <a:ext cx="1825597" cy="13317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dist">
              <a:lnSpc>
                <a:spcPct val="150000"/>
              </a:lnSpc>
            </a:pPr>
            <a:r>
              <a:rPr lang="en-US" sz="6000" dirty="0">
                <a:solidFill>
                  <a:schemeClr val="bg1"/>
                </a:solidFill>
                <a:latin typeface="字魂58号-创中黑" panose="00000500000000000000" pitchFamily="2" charset="-122"/>
                <a:ea typeface="字魂58号-创中黑" panose="00000500000000000000" pitchFamily="2" charset="-122"/>
              </a:rPr>
              <a:t>OUR</a:t>
            </a:r>
          </a:p>
        </p:txBody>
      </p:sp>
      <p:sp>
        <p:nvSpPr>
          <p:cNvPr id="14" name="淘宝-想搞设计PPT(倒卖必究)-14"/>
          <p:cNvSpPr txBox="1"/>
          <p:nvPr/>
        </p:nvSpPr>
        <p:spPr>
          <a:xfrm>
            <a:off x="4190846" y="3270328"/>
            <a:ext cx="1825597" cy="588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dist">
              <a:lnSpc>
                <a:spcPct val="150000"/>
              </a:lnSpc>
            </a:pPr>
            <a:r>
              <a:rPr lang="en-US" sz="2400" dirty="0">
                <a:solidFill>
                  <a:schemeClr val="bg1"/>
                </a:solidFill>
                <a:latin typeface="字魂58号-创中黑" panose="00000500000000000000" pitchFamily="2" charset="-122"/>
                <a:ea typeface="字魂58号-创中黑" panose="00000500000000000000" pitchFamily="2" charset="-122"/>
              </a:rPr>
              <a:t>PROUDECT</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p:bldP spid="9" grpId="0" bldLvl="0"/>
      <p:bldP spid="10" grpId="0" bldLvl="0"/>
      <p:bldP spid="13" grpId="0" bldLvl="0"/>
      <p:bldP spid="14"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6" name="淘宝-想搞设计PPT(倒卖必究)-26">
            <a:extLst>
              <a:ext uri="{FF2B5EF4-FFF2-40B4-BE49-F238E27FC236}">
                <a16:creationId xmlns:a16="http://schemas.microsoft.com/office/drawing/2014/main" id="{AC578432-A684-06BB-8635-62D50ED8BC17}"/>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淘宝-想搞设计PPT(倒卖必究)-3"/>
          <p:cNvSpPr/>
          <p:nvPr/>
        </p:nvSpPr>
        <p:spPr>
          <a:xfrm>
            <a:off x="6096000" y="2256485"/>
            <a:ext cx="4800600" cy="1964029"/>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nvGrpSpPr>
          <p:cNvPr id="4" name="组合 3"/>
          <p:cNvGrpSpPr/>
          <p:nvPr/>
        </p:nvGrpSpPr>
        <p:grpSpPr>
          <a:xfrm>
            <a:off x="6233403" y="4672132"/>
            <a:ext cx="857927" cy="1237600"/>
            <a:chOff x="4480601" y="1692756"/>
            <a:chExt cx="1161200" cy="1675084"/>
          </a:xfrm>
        </p:grpSpPr>
        <p:grpSp>
          <p:nvGrpSpPr>
            <p:cNvPr id="5" name="组合 4"/>
            <p:cNvGrpSpPr/>
            <p:nvPr/>
          </p:nvGrpSpPr>
          <p:grpSpPr>
            <a:xfrm rot="16200000">
              <a:off x="4521200" y="1692756"/>
              <a:ext cx="1080000" cy="1080000"/>
              <a:chOff x="4521200" y="1692756"/>
              <a:chExt cx="1080000" cy="1080000"/>
            </a:xfrm>
          </p:grpSpPr>
          <p:sp>
            <p:nvSpPr>
              <p:cNvPr id="8" name="淘宝-想搞设计PPT(倒卖必究)-8"/>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淘宝-想搞设计PPT(倒卖必究)-9"/>
              <p:cNvSpPr/>
              <p:nvPr/>
            </p:nvSpPr>
            <p:spPr>
              <a:xfrm>
                <a:off x="4521200" y="1692756"/>
                <a:ext cx="1080000" cy="1080000"/>
              </a:xfrm>
              <a:prstGeom prst="arc">
                <a:avLst>
                  <a:gd name="adj1" fmla="val 16200000"/>
                  <a:gd name="adj2" fmla="val 11430465"/>
                </a:avLst>
              </a:prstGeom>
              <a:ln w="50800" cap="rnd">
                <a:solidFill>
                  <a:srgbClr val="0359A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6" name="淘宝-想搞设计PPT(倒卖必究)-6"/>
            <p:cNvSpPr/>
            <p:nvPr/>
          </p:nvSpPr>
          <p:spPr>
            <a:xfrm>
              <a:off x="4480601" y="2992924"/>
              <a:ext cx="1161200" cy="374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chemeClr val="bg1"/>
                  </a:solidFill>
                  <a:effectLst/>
                  <a:uLnTx/>
                  <a:uFillTx/>
                  <a:latin typeface="字魂58号-创中黑" panose="00000500000000000000" pitchFamily="2" charset="-122"/>
                  <a:ea typeface="字魂58号-创中黑" panose="00000500000000000000" pitchFamily="2" charset="-122"/>
                </a:rPr>
                <a:t>photoshop</a:t>
              </a:r>
            </a:p>
          </p:txBody>
        </p:sp>
        <p:sp>
          <p:nvSpPr>
            <p:cNvPr id="7" name="淘宝-想搞设计PPT(倒卖必究)-7"/>
            <p:cNvSpPr/>
            <p:nvPr/>
          </p:nvSpPr>
          <p:spPr>
            <a:xfrm>
              <a:off x="4695397" y="2080782"/>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75%</a:t>
              </a:r>
            </a:p>
          </p:txBody>
        </p:sp>
      </p:grpSp>
      <p:grpSp>
        <p:nvGrpSpPr>
          <p:cNvPr id="10" name="组合 9"/>
          <p:cNvGrpSpPr/>
          <p:nvPr/>
        </p:nvGrpSpPr>
        <p:grpSpPr>
          <a:xfrm>
            <a:off x="7942998" y="4672134"/>
            <a:ext cx="912302" cy="1237599"/>
            <a:chOff x="6183704" y="1692757"/>
            <a:chExt cx="1234796" cy="1675083"/>
          </a:xfrm>
        </p:grpSpPr>
        <p:grpSp>
          <p:nvGrpSpPr>
            <p:cNvPr id="11" name="组合 10"/>
            <p:cNvGrpSpPr/>
            <p:nvPr/>
          </p:nvGrpSpPr>
          <p:grpSpPr>
            <a:xfrm rot="16200000">
              <a:off x="6255134" y="1686790"/>
              <a:ext cx="1080000" cy="1091933"/>
              <a:chOff x="4521200" y="1680823"/>
              <a:chExt cx="1080000" cy="1091933"/>
            </a:xfrm>
          </p:grpSpPr>
          <p:sp>
            <p:nvSpPr>
              <p:cNvPr id="14" name="淘宝-想搞设计PPT(倒卖必究)-14"/>
              <p:cNvSpPr/>
              <p:nvPr/>
            </p:nvSpPr>
            <p:spPr>
              <a:xfrm>
                <a:off x="4521200" y="1680823"/>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5" name="淘宝-想搞设计PPT(倒卖必究)-15"/>
              <p:cNvSpPr/>
              <p:nvPr/>
            </p:nvSpPr>
            <p:spPr>
              <a:xfrm>
                <a:off x="4521200" y="1692756"/>
                <a:ext cx="1080000" cy="1080000"/>
              </a:xfrm>
              <a:prstGeom prst="arc">
                <a:avLst>
                  <a:gd name="adj1" fmla="val 16200000"/>
                  <a:gd name="adj2" fmla="val 14201573"/>
                </a:avLst>
              </a:prstGeom>
              <a:ln w="50800" cap="rnd">
                <a:solidFill>
                  <a:srgbClr val="0359A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2" name="淘宝-想搞设计PPT(倒卖必究)-12"/>
            <p:cNvSpPr/>
            <p:nvPr/>
          </p:nvSpPr>
          <p:spPr>
            <a:xfrm>
              <a:off x="6183704" y="2992923"/>
              <a:ext cx="1234796" cy="3749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chemeClr val="bg1"/>
                  </a:solidFill>
                  <a:effectLst/>
                  <a:uLnTx/>
                  <a:uFillTx/>
                  <a:latin typeface="字魂58号-创中黑" panose="00000500000000000000" pitchFamily="2" charset="-122"/>
                  <a:ea typeface="字魂58号-创中黑" panose="00000500000000000000" pitchFamily="2" charset="-122"/>
                </a:rPr>
                <a:t>powerpoint</a:t>
              </a:r>
            </a:p>
          </p:txBody>
        </p:sp>
        <p:sp>
          <p:nvSpPr>
            <p:cNvPr id="13" name="淘宝-想搞设计PPT(倒卖必究)-13"/>
            <p:cNvSpPr/>
            <p:nvPr/>
          </p:nvSpPr>
          <p:spPr>
            <a:xfrm>
              <a:off x="6435296" y="2080783"/>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90%</a:t>
              </a:r>
            </a:p>
          </p:txBody>
        </p:sp>
      </p:grpSp>
      <p:grpSp>
        <p:nvGrpSpPr>
          <p:cNvPr id="16" name="组合 15"/>
          <p:cNvGrpSpPr/>
          <p:nvPr/>
        </p:nvGrpSpPr>
        <p:grpSpPr>
          <a:xfrm>
            <a:off x="9743198" y="4672132"/>
            <a:ext cx="797934" cy="1237600"/>
            <a:chOff x="8089900" y="1692756"/>
            <a:chExt cx="1080000" cy="1675084"/>
          </a:xfrm>
        </p:grpSpPr>
        <p:grpSp>
          <p:nvGrpSpPr>
            <p:cNvPr id="17" name="组合 16"/>
            <p:cNvGrpSpPr/>
            <p:nvPr/>
          </p:nvGrpSpPr>
          <p:grpSpPr>
            <a:xfrm rot="16200000">
              <a:off x="8089900" y="1692756"/>
              <a:ext cx="1080000" cy="1080000"/>
              <a:chOff x="4521200" y="1692756"/>
              <a:chExt cx="1080000" cy="1080000"/>
            </a:xfrm>
          </p:grpSpPr>
          <p:sp>
            <p:nvSpPr>
              <p:cNvPr id="20" name="淘宝-想搞设计PPT(倒卖必究)-20"/>
              <p:cNvSpPr/>
              <p:nvPr/>
            </p:nvSpPr>
            <p:spPr>
              <a:xfrm>
                <a:off x="4521200" y="1692756"/>
                <a:ext cx="1079500" cy="1079500"/>
              </a:xfrm>
              <a:prstGeom prst="ellipse">
                <a:avLst/>
              </a:prstGeom>
              <a:no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淘宝-想搞设计PPT(倒卖必究)-21"/>
              <p:cNvSpPr/>
              <p:nvPr/>
            </p:nvSpPr>
            <p:spPr>
              <a:xfrm>
                <a:off x="4521200" y="1692756"/>
                <a:ext cx="1080000" cy="1080000"/>
              </a:xfrm>
              <a:prstGeom prst="arc">
                <a:avLst>
                  <a:gd name="adj1" fmla="val 16200000"/>
                  <a:gd name="adj2" fmla="val 13075040"/>
                </a:avLst>
              </a:prstGeom>
              <a:ln w="50800" cap="rnd">
                <a:solidFill>
                  <a:srgbClr val="0359A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8" name="淘宝-想搞设计PPT(倒卖必究)-18"/>
            <p:cNvSpPr/>
            <p:nvPr/>
          </p:nvSpPr>
          <p:spPr>
            <a:xfrm>
              <a:off x="8188160" y="2992924"/>
              <a:ext cx="883485" cy="374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3D max</a:t>
              </a:r>
            </a:p>
          </p:txBody>
        </p:sp>
        <p:sp>
          <p:nvSpPr>
            <p:cNvPr id="19" name="淘宝-想搞设计PPT(倒卖必究)-19"/>
            <p:cNvSpPr/>
            <p:nvPr/>
          </p:nvSpPr>
          <p:spPr>
            <a:xfrm>
              <a:off x="8264096" y="2080782"/>
              <a:ext cx="731609" cy="4582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80%</a:t>
              </a:r>
            </a:p>
          </p:txBody>
        </p:sp>
      </p:grpSp>
      <p:sp>
        <p:nvSpPr>
          <p:cNvPr id="22" name="淘宝-想搞设计PPT(倒卖必究)-22"/>
          <p:cNvSpPr txBox="1"/>
          <p:nvPr/>
        </p:nvSpPr>
        <p:spPr>
          <a:xfrm>
            <a:off x="6277142" y="2940281"/>
            <a:ext cx="4263990" cy="89421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This is a sample letter that has been placed to demonstrate the typing format on the letterhead design. When </a:t>
            </a:r>
            <a:r>
              <a:rPr kumimoji="0" lang="en-US" altLang="zh-CN"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positioned the </a:t>
            </a: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letterhead design. When positioned properly. </a:t>
            </a:r>
          </a:p>
        </p:txBody>
      </p:sp>
      <p:sp>
        <p:nvSpPr>
          <p:cNvPr id="23" name="淘宝-想搞设计PPT(倒卖必究)-23"/>
          <p:cNvSpPr txBox="1"/>
          <p:nvPr/>
        </p:nvSpPr>
        <p:spPr>
          <a:xfrm>
            <a:off x="6446649" y="2256485"/>
            <a:ext cx="2986138" cy="643894"/>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Times New Roman" panose="02020603050405020304" pitchFamily="18" charset="0"/>
              </a:rPr>
              <a:t>Add Title In Here</a:t>
            </a:r>
          </a:p>
        </p:txBody>
      </p:sp>
      <p:sp>
        <p:nvSpPr>
          <p:cNvPr id="2" name="淘宝-想搞设计PPT(倒卖必究)-2"/>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29" name="Picture 28" descr="华中科技大学.png"/>
          <p:cNvPicPr>
            <a:picLocks noChangeAspect="1"/>
          </p:cNvPicPr>
          <p:nvPr/>
        </p:nvPicPr>
        <p:blipFill>
          <a:blip r:embed="rId4"/>
          <a:stretch>
            <a:fillRect/>
          </a:stretch>
        </p:blipFill>
        <p:spPr>
          <a:xfrm>
            <a:off x="9764532" y="532521"/>
            <a:ext cx="2100306" cy="461316"/>
          </a:xfrm>
          <a:prstGeom prst="rect">
            <a:avLst/>
          </a:prstGeom>
        </p:spPr>
      </p:pic>
      <p:pic>
        <p:nvPicPr>
          <p:cNvPr id="30" name="Picture 29" descr="667452455124668fb6bda8c1.jpg"/>
          <p:cNvPicPr>
            <a:picLocks noChangeAspect="1"/>
          </p:cNvPicPr>
          <p:nvPr/>
        </p:nvPicPr>
        <p:blipFill>
          <a:blip r:embed="rId5"/>
          <a:stretch>
            <a:fillRect/>
          </a:stretch>
        </p:blipFill>
        <p:spPr>
          <a:xfrm>
            <a:off x="837086" y="2385637"/>
            <a:ext cx="4247584" cy="2654740"/>
          </a:xfrm>
          <a:prstGeom prst="rect">
            <a:avLst/>
          </a:prstGeom>
        </p:spPr>
      </p:pic>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2F085DF2-028B-C1AE-9A87-FA866ABBD576}"/>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03</a:t>
            </a:r>
          </a:p>
        </p:txBody>
      </p:sp>
      <p:sp>
        <p:nvSpPr>
          <p:cNvPr id="6" name="淘宝-想搞设计PPT(倒卖必究)-6"/>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淘宝-想搞设计PPT(倒卖必究)-12"/>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淘宝-想搞设计PPT(倒卖必究)-8"/>
          <p:cNvSpPr txBox="1"/>
          <p:nvPr/>
        </p:nvSpPr>
        <p:spPr>
          <a:xfrm>
            <a:off x="1589405" y="3079750"/>
            <a:ext cx="2585720" cy="1323439"/>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endParaRPr lang="en-US" altLang="zh-CN"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a:p>
            <a:pPr algn="dist"/>
            <a:endPar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sp>
        <p:nvSpPr>
          <p:cNvPr id="10" name="淘宝-想搞设计PPT(倒卖必究)-10"/>
          <p:cNvSpPr/>
          <p:nvPr/>
        </p:nvSpPr>
        <p:spPr>
          <a:xfrm>
            <a:off x="1589405" y="5120005"/>
            <a:ext cx="736600" cy="736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666f330221c73f083051a8a5.jpg"/>
          <p:cNvPicPr>
            <a:picLocks noChangeAspect="1"/>
          </p:cNvPicPr>
          <p:nvPr/>
        </p:nvPicPr>
        <p:blipFill>
          <a:blip r:embed="rId4"/>
          <a:stretch>
            <a:fillRect/>
          </a:stretch>
        </p:blipFill>
        <p:spPr>
          <a:xfrm>
            <a:off x="5139054" y="1490345"/>
            <a:ext cx="5238115" cy="3273822"/>
          </a:xfrm>
          <a:prstGeom prst="rect">
            <a:avLst/>
          </a:prstGeom>
        </p:spPr>
      </p:pic>
      <p:grpSp>
        <p:nvGrpSpPr>
          <p:cNvPr id="14" name="组合 13">
            <a:extLst>
              <a:ext uri="{FF2B5EF4-FFF2-40B4-BE49-F238E27FC236}">
                <a16:creationId xmlns:a16="http://schemas.microsoft.com/office/drawing/2014/main" id="{26BECBD4-6828-4C67-C2B1-5D1CD71CD0AB}"/>
              </a:ext>
            </a:extLst>
          </p:cNvPr>
          <p:cNvGrpSpPr/>
          <p:nvPr/>
        </p:nvGrpSpPr>
        <p:grpSpPr>
          <a:xfrm>
            <a:off x="11041211" y="1242844"/>
            <a:ext cx="697568" cy="697566"/>
            <a:chOff x="10948013" y="469740"/>
            <a:chExt cx="882038" cy="882036"/>
          </a:xfrm>
        </p:grpSpPr>
        <p:sp>
          <p:nvSpPr>
            <p:cNvPr id="16" name="淘宝-想搞设计PPT(倒卖必究)-16">
              <a:extLst>
                <a:ext uri="{FF2B5EF4-FFF2-40B4-BE49-F238E27FC236}">
                  <a16:creationId xmlns:a16="http://schemas.microsoft.com/office/drawing/2014/main" id="{1420437B-E78D-11DD-1958-F6BC6D5F9E05}"/>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1" name="Picture 20" descr="华中科技大学.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258"/>
        </a:solidFill>
        <a:effectLst/>
      </p:bgPr>
    </p:bg>
    <p:spTree>
      <p:nvGrpSpPr>
        <p:cNvPr id="1" name=""/>
        <p:cNvGrpSpPr/>
        <p:nvPr/>
      </p:nvGrpSpPr>
      <p:grpSpPr>
        <a:xfrm>
          <a:off x="0" y="0"/>
          <a:ext cx="0" cy="0"/>
          <a:chOff x="0" y="0"/>
          <a:chExt cx="0" cy="0"/>
        </a:xfrm>
      </p:grpSpPr>
      <p:sp>
        <p:nvSpPr>
          <p:cNvPr id="25" name="淘宝-想搞设计PPT(倒卖必究)-25">
            <a:extLst>
              <a:ext uri="{FF2B5EF4-FFF2-40B4-BE49-F238E27FC236}">
                <a16:creationId xmlns:a16="http://schemas.microsoft.com/office/drawing/2014/main" id="{3592BD14-0D47-0A72-DE7B-72614CC8C89B}"/>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淘宝-想搞设计PPT(倒卖必究)-11"/>
          <p:cNvSpPr/>
          <p:nvPr/>
        </p:nvSpPr>
        <p:spPr>
          <a:xfrm>
            <a:off x="7453797" y="2466601"/>
            <a:ext cx="45719" cy="612533"/>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2" name="淘宝-想搞设计PPT(倒卖必究)-12"/>
          <p:cNvSpPr txBox="1"/>
          <p:nvPr/>
        </p:nvSpPr>
        <p:spPr>
          <a:xfrm>
            <a:off x="7877419" y="2662408"/>
            <a:ext cx="3454319"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3" name="淘宝-想搞设计PPT(倒卖必究)-13"/>
          <p:cNvSpPr txBox="1"/>
          <p:nvPr/>
        </p:nvSpPr>
        <p:spPr>
          <a:xfrm>
            <a:off x="7877417" y="2238863"/>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5" name="淘宝-想搞设计PPT(倒卖必究)-15"/>
          <p:cNvSpPr txBox="1"/>
          <p:nvPr/>
        </p:nvSpPr>
        <p:spPr>
          <a:xfrm>
            <a:off x="7877417" y="3642047"/>
            <a:ext cx="3454319" cy="172521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r>
              <a:rPr lang="en-US" altLang="zh-CN" sz="1200" dirty="0">
                <a:solidFill>
                  <a:schemeClr val="bg1"/>
                </a:solidFill>
                <a:latin typeface="字魂58号-创中黑" panose="00000500000000000000" pitchFamily="2" charset="-122"/>
                <a:ea typeface="字魂58号-创中黑" panose="00000500000000000000" pitchFamily="2" charset="-122"/>
              </a:rPr>
              <a:t> Please enter text </a:t>
            </a:r>
            <a:r>
              <a:rPr lang="en-US" altLang="zh-CN" sz="1200" dirty="0" err="1">
                <a:solidFill>
                  <a:schemeClr val="bg1"/>
                </a:solidFill>
                <a:latin typeface="字魂58号-创中黑" panose="00000500000000000000" pitchFamily="2" charset="-122"/>
                <a:ea typeface="字魂58号-创中黑" panose="00000500000000000000" pitchFamily="2" charset="-122"/>
              </a:rPr>
              <a:t>here.</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here.</a:t>
            </a:r>
            <a:r>
              <a:rPr lang="en-US" altLang="zh-CN" sz="1200" dirty="0">
                <a:solidFill>
                  <a:schemeClr val="bg1"/>
                </a:solidFill>
                <a:latin typeface="字魂58号-创中黑" panose="00000500000000000000" pitchFamily="2" charset="-122"/>
                <a:ea typeface="字魂58号-创中黑" panose="00000500000000000000" pitchFamily="2" charset="-122"/>
              </a:rPr>
              <a:t> Please enter text </a:t>
            </a:r>
            <a:r>
              <a:rPr lang="en-US" altLang="zh-CN" sz="1200" dirty="0" err="1">
                <a:solidFill>
                  <a:schemeClr val="bg1"/>
                </a:solidFill>
                <a:latin typeface="字魂58号-创中黑" panose="00000500000000000000" pitchFamily="2" charset="-122"/>
                <a:ea typeface="字魂58号-创中黑" panose="00000500000000000000" pitchFamily="2" charset="-122"/>
              </a:rPr>
              <a:t>here.</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altLang="zh-CN"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altLang="zh-CN" sz="1200" dirty="0">
              <a:solidFill>
                <a:schemeClr val="bg1"/>
              </a:solidFill>
              <a:latin typeface="字魂58号-创中黑" panose="00000500000000000000" pitchFamily="2" charset="-122"/>
              <a:ea typeface="字魂58号-创中黑" panose="00000500000000000000" pitchFamily="2" charset="-122"/>
            </a:endParaRPr>
          </a:p>
        </p:txBody>
      </p:sp>
      <p:sp>
        <p:nvSpPr>
          <p:cNvPr id="2" name="淘宝-想搞设计PPT(倒卖必究)-2"/>
          <p:cNvSpPr/>
          <p:nvPr/>
        </p:nvSpPr>
        <p:spPr>
          <a:xfrm flipH="1">
            <a:off x="1006475" y="6350"/>
            <a:ext cx="339090" cy="105981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3" name="淘宝-想搞设计PPT(倒卖必究)-3"/>
          <p:cNvSpPr txBox="1"/>
          <p:nvPr/>
        </p:nvSpPr>
        <p:spPr>
          <a:xfrm>
            <a:off x="1524734" y="482712"/>
            <a:ext cx="2218055" cy="583565"/>
          </a:xfrm>
          <a:prstGeom prst="rect">
            <a:avLst/>
          </a:prstGeom>
          <a:noFill/>
        </p:spPr>
        <p:txBody>
          <a:bodyPr wrap="none" rtlCol="0">
            <a:spAutoFit/>
          </a:bodyPr>
          <a:lstStyle/>
          <a:p>
            <a:r>
              <a:rPr lang="zh-CN" altLang="en-US" sz="3200" b="1" dirty="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4" name="组合 3"/>
          <p:cNvGrpSpPr/>
          <p:nvPr/>
        </p:nvGrpSpPr>
        <p:grpSpPr>
          <a:xfrm>
            <a:off x="1128279" y="3584774"/>
            <a:ext cx="792000" cy="792000"/>
            <a:chOff x="4267200" y="3009900"/>
            <a:chExt cx="792000" cy="792000"/>
          </a:xfrm>
        </p:grpSpPr>
        <p:sp>
          <p:nvSpPr>
            <p:cNvPr id="5" name="淘宝-想搞设计PPT(倒卖必究)-5"/>
            <p:cNvSpPr/>
            <p:nvPr/>
          </p:nvSpPr>
          <p:spPr>
            <a:xfrm>
              <a:off x="42672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淘宝-想搞设计PPT(倒卖必究)-6"/>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7" name="组合 6"/>
          <p:cNvGrpSpPr/>
          <p:nvPr/>
        </p:nvGrpSpPr>
        <p:grpSpPr>
          <a:xfrm>
            <a:off x="1128278" y="5014554"/>
            <a:ext cx="792000" cy="792000"/>
            <a:chOff x="8001000" y="3009900"/>
            <a:chExt cx="792000" cy="792000"/>
          </a:xfrm>
        </p:grpSpPr>
        <p:sp>
          <p:nvSpPr>
            <p:cNvPr id="8" name="淘宝-想搞设计PPT(倒卖必究)-8"/>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淘宝-想搞设计PPT(倒卖必究)-14"/>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1128279" y="2141024"/>
            <a:ext cx="792000" cy="792000"/>
            <a:chOff x="8001000" y="3009900"/>
            <a:chExt cx="792000" cy="792000"/>
          </a:xfrm>
        </p:grpSpPr>
        <p:sp>
          <p:nvSpPr>
            <p:cNvPr id="17" name="淘宝-想搞设计PPT(倒卖必究)-17"/>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淘宝-想搞设计PPT(倒卖必究)-18"/>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9" name="淘宝-想搞设计PPT(倒卖必究)-19"/>
          <p:cNvSpPr txBox="1"/>
          <p:nvPr/>
        </p:nvSpPr>
        <p:spPr>
          <a:xfrm>
            <a:off x="2139114" y="2078703"/>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0" name="淘宝-想搞设计PPT(倒卖必究)-20"/>
          <p:cNvSpPr txBox="1"/>
          <p:nvPr/>
        </p:nvSpPr>
        <p:spPr>
          <a:xfrm>
            <a:off x="2154354" y="2451658"/>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淘宝-想搞设计PPT(倒卖必究)-21"/>
          <p:cNvSpPr txBox="1"/>
          <p:nvPr/>
        </p:nvSpPr>
        <p:spPr>
          <a:xfrm>
            <a:off x="2154354" y="3468761"/>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2" name="淘宝-想搞设计PPT(倒卖必究)-22"/>
          <p:cNvSpPr txBox="1"/>
          <p:nvPr/>
        </p:nvSpPr>
        <p:spPr>
          <a:xfrm>
            <a:off x="2169594" y="3841716"/>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3" name="淘宝-想搞设计PPT(倒卖必究)-23"/>
          <p:cNvSpPr txBox="1"/>
          <p:nvPr/>
        </p:nvSpPr>
        <p:spPr>
          <a:xfrm>
            <a:off x="2169594" y="4844849"/>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4" name="淘宝-想搞设计PPT(倒卖必究)-24"/>
          <p:cNvSpPr txBox="1"/>
          <p:nvPr/>
        </p:nvSpPr>
        <p:spPr>
          <a:xfrm>
            <a:off x="2184834" y="5217804"/>
            <a:ext cx="4111943" cy="617733"/>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pic>
        <p:nvPicPr>
          <p:cNvPr id="73" name="Picture 72" descr="华中科技大学.png"/>
          <p:cNvPicPr>
            <a:picLocks noChangeAspect="1"/>
          </p:cNvPicPr>
          <p:nvPr/>
        </p:nvPicPr>
        <p:blipFill>
          <a:blip r:embed="rId3"/>
          <a:stretch>
            <a:fillRect/>
          </a:stretch>
        </p:blipFill>
        <p:spPr>
          <a:xfrm>
            <a:off x="9039709" y="532521"/>
            <a:ext cx="2100306" cy="461316"/>
          </a:xfrm>
          <a:prstGeom prst="rect">
            <a:avLst/>
          </a:prstGeom>
        </p:spPr>
      </p:pic>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750" fill="hold"/>
                                        <p:tgtEl>
                                          <p:spTgt spid="4"/>
                                        </p:tgtEl>
                                        <p:attrNameLst>
                                          <p:attrName>ppt_w</p:attrName>
                                        </p:attrNameLst>
                                      </p:cBhvr>
                                      <p:tavLst>
                                        <p:tav tm="0">
                                          <p:val>
                                            <p:fltVal val="0"/>
                                          </p:val>
                                        </p:tav>
                                        <p:tav tm="100000">
                                          <p:val>
                                            <p:strVal val="#ppt_w"/>
                                          </p:val>
                                        </p:tav>
                                      </p:tavLst>
                                    </p:anim>
                                    <p:anim calcmode="lin" valueType="num">
                                      <p:cBhvr>
                                        <p:cTn id="23" dur="750" fill="hold"/>
                                        <p:tgtEl>
                                          <p:spTgt spid="4"/>
                                        </p:tgtEl>
                                        <p:attrNameLst>
                                          <p:attrName>ppt_h</p:attrName>
                                        </p:attrNameLst>
                                      </p:cBhvr>
                                      <p:tavLst>
                                        <p:tav tm="0">
                                          <p:val>
                                            <p:fltVal val="0"/>
                                          </p:val>
                                        </p:tav>
                                        <p:tav tm="100000">
                                          <p:val>
                                            <p:strVal val="#ppt_h"/>
                                          </p:val>
                                        </p:tav>
                                      </p:tavLst>
                                    </p:anim>
                                    <p:anim calcmode="lin" valueType="num">
                                      <p:cBhvr>
                                        <p:cTn id="24" dur="750" fill="hold"/>
                                        <p:tgtEl>
                                          <p:spTgt spid="4"/>
                                        </p:tgtEl>
                                        <p:attrNameLst>
                                          <p:attrName>style.rotation</p:attrName>
                                        </p:attrNameLst>
                                      </p:cBhvr>
                                      <p:tavLst>
                                        <p:tav tm="0">
                                          <p:val>
                                            <p:fltVal val="360"/>
                                          </p:val>
                                        </p:tav>
                                        <p:tav tm="100000">
                                          <p:val>
                                            <p:fltVal val="0"/>
                                          </p:val>
                                        </p:tav>
                                      </p:tavLst>
                                    </p:anim>
                                    <p:animEffect transition="in" filter="fade">
                                      <p:cBhvr>
                                        <p:cTn id="25" dur="750"/>
                                        <p:tgtEl>
                                          <p:spTgt spid="4"/>
                                        </p:tgtEl>
                                      </p:cBhvr>
                                    </p:animEffect>
                                  </p:childTnLst>
                                </p:cTn>
                              </p:par>
                            </p:childTnLst>
                          </p:cTn>
                        </p:par>
                        <p:par>
                          <p:cTn id="26" fill="hold">
                            <p:stCondLst>
                              <p:cond delay="2500"/>
                            </p:stCondLst>
                            <p:childTnLst>
                              <p:par>
                                <p:cTn id="27" presetID="49" presetClass="entr" presetSubtype="0" decel="10000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ppt_w</p:attrName>
                                        </p:attrNameLst>
                                      </p:cBhvr>
                                      <p:tavLst>
                                        <p:tav tm="0">
                                          <p:val>
                                            <p:fltVal val="0"/>
                                          </p:val>
                                        </p:tav>
                                        <p:tav tm="100000">
                                          <p:val>
                                            <p:strVal val="#ppt_w"/>
                                          </p:val>
                                        </p:tav>
                                      </p:tavLst>
                                    </p:anim>
                                    <p:anim calcmode="lin" valueType="num">
                                      <p:cBhvr>
                                        <p:cTn id="30" dur="750" fill="hold"/>
                                        <p:tgtEl>
                                          <p:spTgt spid="7"/>
                                        </p:tgtEl>
                                        <p:attrNameLst>
                                          <p:attrName>ppt_h</p:attrName>
                                        </p:attrNameLst>
                                      </p:cBhvr>
                                      <p:tavLst>
                                        <p:tav tm="0">
                                          <p:val>
                                            <p:fltVal val="0"/>
                                          </p:val>
                                        </p:tav>
                                        <p:tav tm="100000">
                                          <p:val>
                                            <p:strVal val="#ppt_h"/>
                                          </p:val>
                                        </p:tav>
                                      </p:tavLst>
                                    </p:anim>
                                    <p:anim calcmode="lin" valueType="num">
                                      <p:cBhvr>
                                        <p:cTn id="31" dur="750" fill="hold"/>
                                        <p:tgtEl>
                                          <p:spTgt spid="7"/>
                                        </p:tgtEl>
                                        <p:attrNameLst>
                                          <p:attrName>style.rotation</p:attrName>
                                        </p:attrNameLst>
                                      </p:cBhvr>
                                      <p:tavLst>
                                        <p:tav tm="0">
                                          <p:val>
                                            <p:fltVal val="360"/>
                                          </p:val>
                                        </p:tav>
                                        <p:tav tm="100000">
                                          <p:val>
                                            <p:fltVal val="0"/>
                                          </p:val>
                                        </p:tav>
                                      </p:tavLst>
                                    </p:anim>
                                    <p:animEffect transition="in" filter="fade">
                                      <p:cBhvr>
                                        <p:cTn id="32" dur="750"/>
                                        <p:tgtEl>
                                          <p:spTgt spid="7"/>
                                        </p:tgtEl>
                                      </p:cBhvr>
                                    </p:animEffect>
                                  </p:childTnLst>
                                </p:cTn>
                              </p:par>
                            </p:childTnLst>
                          </p:cTn>
                        </p:par>
                        <p:par>
                          <p:cTn id="33" fill="hold">
                            <p:stCondLst>
                              <p:cond delay="3500"/>
                            </p:stCondLst>
                            <p:childTnLst>
                              <p:par>
                                <p:cTn id="34" presetID="49" presetClass="entr" presetSubtype="0" decel="10000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750" fill="hold"/>
                                        <p:tgtEl>
                                          <p:spTgt spid="16"/>
                                        </p:tgtEl>
                                        <p:attrNameLst>
                                          <p:attrName>ppt_w</p:attrName>
                                        </p:attrNameLst>
                                      </p:cBhvr>
                                      <p:tavLst>
                                        <p:tav tm="0">
                                          <p:val>
                                            <p:fltVal val="0"/>
                                          </p:val>
                                        </p:tav>
                                        <p:tav tm="100000">
                                          <p:val>
                                            <p:strVal val="#ppt_w"/>
                                          </p:val>
                                        </p:tav>
                                      </p:tavLst>
                                    </p:anim>
                                    <p:anim calcmode="lin" valueType="num">
                                      <p:cBhvr>
                                        <p:cTn id="37" dur="750" fill="hold"/>
                                        <p:tgtEl>
                                          <p:spTgt spid="16"/>
                                        </p:tgtEl>
                                        <p:attrNameLst>
                                          <p:attrName>ppt_h</p:attrName>
                                        </p:attrNameLst>
                                      </p:cBhvr>
                                      <p:tavLst>
                                        <p:tav tm="0">
                                          <p:val>
                                            <p:fltVal val="0"/>
                                          </p:val>
                                        </p:tav>
                                        <p:tav tm="100000">
                                          <p:val>
                                            <p:strVal val="#ppt_h"/>
                                          </p:val>
                                        </p:tav>
                                      </p:tavLst>
                                    </p:anim>
                                    <p:anim calcmode="lin" valueType="num">
                                      <p:cBhvr>
                                        <p:cTn id="38" dur="750" fill="hold"/>
                                        <p:tgtEl>
                                          <p:spTgt spid="16"/>
                                        </p:tgtEl>
                                        <p:attrNameLst>
                                          <p:attrName>style.rotation</p:attrName>
                                        </p:attrNameLst>
                                      </p:cBhvr>
                                      <p:tavLst>
                                        <p:tav tm="0">
                                          <p:val>
                                            <p:fltVal val="360"/>
                                          </p:val>
                                        </p:tav>
                                        <p:tav tm="100000">
                                          <p:val>
                                            <p:fltVal val="0"/>
                                          </p:val>
                                        </p:tav>
                                      </p:tavLst>
                                    </p:anim>
                                    <p:animEffect transition="in" filter="fade">
                                      <p:cBhvr>
                                        <p:cTn id="39" dur="750"/>
                                        <p:tgtEl>
                                          <p:spTgt spid="16"/>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5000"/>
                            </p:stCondLst>
                            <p:childTnLst>
                              <p:par>
                                <p:cTn id="47" presetID="2" presetClass="entr" presetSubtype="4"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6000"/>
                            </p:stCondLst>
                            <p:childTnLst>
                              <p:par>
                                <p:cTn id="58" presetID="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par>
                          <p:cTn id="62" fill="hold">
                            <p:stCondLst>
                              <p:cond delay="6500"/>
                            </p:stCondLst>
                            <p:childTnLst>
                              <p:par>
                                <p:cTn id="63" presetID="53" presetClass="entr" presetSubtype="16"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p:bldP spid="13" grpId="0" bldLvl="0"/>
      <p:bldP spid="15" grpId="0" bldLvl="0"/>
      <p:bldP spid="19" grpId="0"/>
      <p:bldP spid="20"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6" name="淘宝-想搞设计PPT(倒卖必究)-36">
            <a:extLst>
              <a:ext uri="{FF2B5EF4-FFF2-40B4-BE49-F238E27FC236}">
                <a16:creationId xmlns:a16="http://schemas.microsoft.com/office/drawing/2014/main" id="{0FA714A4-C171-51DE-FC2A-06B868527BC2}"/>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p:nvPr/>
        </p:nvSpPr>
        <p:spPr bwMode="auto">
          <a:xfrm>
            <a:off x="6489298" y="3336771"/>
            <a:ext cx="103204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3" name="淘宝-想搞设计PPT(倒卖必究)-3"/>
          <p:cNvSpPr/>
          <p:nvPr/>
        </p:nvSpPr>
        <p:spPr bwMode="auto">
          <a:xfrm>
            <a:off x="4349019" y="3336771"/>
            <a:ext cx="103085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4" name="淘宝-想搞设计PPT(倒卖必究)-4"/>
          <p:cNvSpPr/>
          <p:nvPr/>
        </p:nvSpPr>
        <p:spPr bwMode="auto">
          <a:xfrm>
            <a:off x="488349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5" name="淘宝-想搞设计PPT(倒卖必究)-5"/>
          <p:cNvSpPr/>
          <p:nvPr/>
        </p:nvSpPr>
        <p:spPr bwMode="auto">
          <a:xfrm>
            <a:off x="5956014" y="2406605"/>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淘宝-想搞设计PPT(倒卖必究)-6"/>
          <p:cNvSpPr/>
          <p:nvPr/>
        </p:nvSpPr>
        <p:spPr bwMode="auto">
          <a:xfrm>
            <a:off x="4883494" y="4260981"/>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7" name="淘宝-想搞设计PPT(倒卖必究)-7"/>
          <p:cNvSpPr/>
          <p:nvPr/>
        </p:nvSpPr>
        <p:spPr bwMode="auto">
          <a:xfrm>
            <a:off x="5956014" y="4260981"/>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noFill/>
          <a:ln>
            <a:solidFill>
              <a:schemeClr val="bg1"/>
            </a:solid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8" name="淘宝-想搞设计PPT(倒卖必究)-8"/>
          <p:cNvSpPr>
            <a:spLocks noEditPoints="1"/>
          </p:cNvSpPr>
          <p:nvPr/>
        </p:nvSpPr>
        <p:spPr bwMode="auto">
          <a:xfrm>
            <a:off x="4653753" y="3707169"/>
            <a:ext cx="459482" cy="453769"/>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淘宝-想搞设计PPT(倒卖必究)-9"/>
          <p:cNvSpPr>
            <a:spLocks noEditPoints="1"/>
          </p:cNvSpPr>
          <p:nvPr/>
        </p:nvSpPr>
        <p:spPr bwMode="auto">
          <a:xfrm>
            <a:off x="5250126" y="2729365"/>
            <a:ext cx="329732" cy="45019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0" name="淘宝-想搞设计PPT(倒卖必究)-10"/>
          <p:cNvSpPr>
            <a:spLocks noEditPoints="1"/>
          </p:cNvSpPr>
          <p:nvPr/>
        </p:nvSpPr>
        <p:spPr bwMode="auto">
          <a:xfrm>
            <a:off x="6210752" y="2779386"/>
            <a:ext cx="523761" cy="449005"/>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1" name="淘宝-想搞设计PPT(倒卖必究)-11"/>
          <p:cNvSpPr>
            <a:spLocks noEditPoints="1"/>
          </p:cNvSpPr>
          <p:nvPr/>
        </p:nvSpPr>
        <p:spPr bwMode="auto">
          <a:xfrm>
            <a:off x="6762636" y="3704787"/>
            <a:ext cx="459482" cy="460915"/>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nvGrpSpPr>
          <p:cNvPr id="12" name="组合 11"/>
          <p:cNvGrpSpPr/>
          <p:nvPr/>
        </p:nvGrpSpPr>
        <p:grpSpPr>
          <a:xfrm>
            <a:off x="6219410" y="4622064"/>
            <a:ext cx="506444" cy="470018"/>
            <a:chOff x="5928340" y="670992"/>
            <a:chExt cx="506444" cy="470018"/>
          </a:xfrm>
          <a:solidFill>
            <a:schemeClr val="bg1"/>
          </a:solidFill>
        </p:grpSpPr>
        <p:sp>
          <p:nvSpPr>
            <p:cNvPr id="13" name="淘宝-想搞设计PPT(倒卖必究)-13"/>
            <p:cNvSpPr>
              <a:spLocks noEditPoints="1"/>
            </p:cNvSpPr>
            <p:nvPr/>
          </p:nvSpPr>
          <p:spPr bwMode="auto">
            <a:xfrm>
              <a:off x="5993909" y="670992"/>
              <a:ext cx="241151" cy="160240"/>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4" name="淘宝-想搞设计PPT(倒卖必究)-14"/>
            <p:cNvSpPr>
              <a:spLocks noEditPoints="1"/>
            </p:cNvSpPr>
            <p:nvPr/>
          </p:nvSpPr>
          <p:spPr bwMode="auto">
            <a:xfrm>
              <a:off x="6183208" y="766203"/>
              <a:ext cx="251576" cy="263409"/>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5" name="淘宝-想搞设计PPT(倒卖必究)-15"/>
            <p:cNvSpPr>
              <a:spLocks noEditPoints="1"/>
            </p:cNvSpPr>
            <p:nvPr/>
          </p:nvSpPr>
          <p:spPr bwMode="auto">
            <a:xfrm>
              <a:off x="5928340" y="836444"/>
              <a:ext cx="304799" cy="304566"/>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5152769" y="4614965"/>
            <a:ext cx="428365" cy="468379"/>
            <a:chOff x="697828" y="4453123"/>
            <a:chExt cx="229831" cy="251300"/>
          </a:xfrm>
        </p:grpSpPr>
        <p:sp>
          <p:nvSpPr>
            <p:cNvPr id="17" name="淘宝-想搞设计PPT(倒卖必究)-17"/>
            <p:cNvSpPr/>
            <p:nvPr/>
          </p:nvSpPr>
          <p:spPr bwMode="auto">
            <a:xfrm>
              <a:off x="697828" y="4453123"/>
              <a:ext cx="229831" cy="17745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8" name="淘宝-想搞设计PPT(倒卖必究)-18"/>
            <p:cNvSpPr>
              <a:spLocks noChangeArrowheads="1"/>
            </p:cNvSpPr>
            <p:nvPr/>
          </p:nvSpPr>
          <p:spPr bwMode="auto">
            <a:xfrm>
              <a:off x="718073" y="4643682"/>
              <a:ext cx="33343" cy="60741"/>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9" name="淘宝-想搞设计PPT(倒卖必究)-19"/>
            <p:cNvSpPr>
              <a:spLocks noChangeArrowheads="1"/>
            </p:cNvSpPr>
            <p:nvPr/>
          </p:nvSpPr>
          <p:spPr bwMode="auto">
            <a:xfrm>
              <a:off x="772851" y="4613906"/>
              <a:ext cx="33343" cy="90515"/>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0" name="淘宝-想搞设计PPT(倒卖必究)-20"/>
            <p:cNvSpPr>
              <a:spLocks noChangeArrowheads="1"/>
            </p:cNvSpPr>
            <p:nvPr/>
          </p:nvSpPr>
          <p:spPr bwMode="auto">
            <a:xfrm>
              <a:off x="828820" y="4584131"/>
              <a:ext cx="33343" cy="120291"/>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1" name="淘宝-想搞设计PPT(倒卖必究)-21"/>
            <p:cNvSpPr>
              <a:spLocks noChangeArrowheads="1"/>
            </p:cNvSpPr>
            <p:nvPr/>
          </p:nvSpPr>
          <p:spPr bwMode="auto">
            <a:xfrm>
              <a:off x="883598" y="4554357"/>
              <a:ext cx="33343" cy="150065"/>
            </a:xfrm>
            <a:prstGeom prst="rect">
              <a:avLst/>
            </a:prstGeom>
            <a:solidFill>
              <a:schemeClr val="bg1"/>
            </a:solidFill>
            <a:ln>
              <a:noFill/>
            </a:ln>
          </p:spPr>
          <p:txBody>
            <a:bodyPr vert="horz" wrap="square" lIns="68589" tIns="34295" rIns="68589" bIns="34295"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grpSp>
      <p:sp>
        <p:nvSpPr>
          <p:cNvPr id="22" name="淘宝-想搞设计PPT(倒卖必究)-22"/>
          <p:cNvSpPr txBox="1"/>
          <p:nvPr/>
        </p:nvSpPr>
        <p:spPr>
          <a:xfrm>
            <a:off x="7373014" y="2562340"/>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3" name="淘宝-想搞设计PPT(倒卖必究)-23"/>
          <p:cNvSpPr txBox="1"/>
          <p:nvPr/>
        </p:nvSpPr>
        <p:spPr>
          <a:xfrm>
            <a:off x="7328556" y="222568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4" name="淘宝-想搞设计PPT(倒卖必究)-24"/>
          <p:cNvSpPr txBox="1"/>
          <p:nvPr/>
        </p:nvSpPr>
        <p:spPr>
          <a:xfrm>
            <a:off x="8002678" y="3910544"/>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5" name="淘宝-想搞设计PPT(倒卖必究)-25"/>
          <p:cNvSpPr txBox="1"/>
          <p:nvPr/>
        </p:nvSpPr>
        <p:spPr>
          <a:xfrm>
            <a:off x="7958220" y="3573887"/>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6" name="淘宝-想搞设计PPT(倒卖必究)-26"/>
          <p:cNvSpPr txBox="1"/>
          <p:nvPr/>
        </p:nvSpPr>
        <p:spPr>
          <a:xfrm>
            <a:off x="7412032" y="5189809"/>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7" name="淘宝-想搞设计PPT(倒卖必究)-27"/>
          <p:cNvSpPr txBox="1"/>
          <p:nvPr/>
        </p:nvSpPr>
        <p:spPr>
          <a:xfrm>
            <a:off x="7367574" y="485315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8" name="淘宝-想搞设计PPT(倒卖必究)-28"/>
          <p:cNvSpPr txBox="1"/>
          <p:nvPr/>
        </p:nvSpPr>
        <p:spPr>
          <a:xfrm>
            <a:off x="1808189" y="5191473"/>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29" name="淘宝-想搞设计PPT(倒卖必究)-29"/>
          <p:cNvSpPr txBox="1"/>
          <p:nvPr/>
        </p:nvSpPr>
        <p:spPr>
          <a:xfrm>
            <a:off x="2427146" y="4851769"/>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1" name="淘宝-想搞设计PPT(倒卖必究)-31"/>
          <p:cNvSpPr txBox="1"/>
          <p:nvPr/>
        </p:nvSpPr>
        <p:spPr>
          <a:xfrm>
            <a:off x="1912462" y="3557592"/>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2" name="淘宝-想搞设计PPT(倒卖必究)-32"/>
          <p:cNvSpPr txBox="1"/>
          <p:nvPr/>
        </p:nvSpPr>
        <p:spPr>
          <a:xfrm>
            <a:off x="1898615" y="2474117"/>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33" name="淘宝-想搞设计PPT(倒卖必究)-33"/>
          <p:cNvSpPr txBox="1"/>
          <p:nvPr/>
        </p:nvSpPr>
        <p:spPr>
          <a:xfrm>
            <a:off x="2517572" y="213441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30" name="淘宝-想搞设计PPT(倒卖必究)-30"/>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5" name="淘宝-想搞设计PPT(倒卖必究)-35"/>
          <p:cNvSpPr txBox="1"/>
          <p:nvPr/>
        </p:nvSpPr>
        <p:spPr>
          <a:xfrm>
            <a:off x="1302985" y="3911122"/>
            <a:ext cx="2659776" cy="6172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pic>
        <p:nvPicPr>
          <p:cNvPr id="112" name="Picture 111" descr="华中科技大学.png"/>
          <p:cNvPicPr>
            <a:picLocks noChangeAspect="1"/>
          </p:cNvPicPr>
          <p:nvPr/>
        </p:nvPicPr>
        <p:blipFill>
          <a:blip r:embed="rId3"/>
          <a:stretch>
            <a:fillRect/>
          </a:stretch>
        </p:blipFill>
        <p:spPr>
          <a:xfrm>
            <a:off x="9039709" y="532521"/>
            <a:ext cx="2100306" cy="461316"/>
          </a:xfrm>
          <a:prstGeom prst="rect">
            <a:avLst/>
          </a:prstGeom>
        </p:spPr>
      </p:pic>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nodePh="1">
                                  <p:stCondLst>
                                    <p:cond delay="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par>
                          <p:cTn id="16" fill="hold">
                            <p:stCondLst>
                              <p:cond delay="1500"/>
                            </p:stCondLst>
                            <p:childTnLst>
                              <p:par>
                                <p:cTn id="17" presetID="3" presetClass="entr" presetSubtype="10" fill="hold" grpId="0" nodeType="after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par>
                          <p:cTn id="20" fill="hold">
                            <p:stCondLst>
                              <p:cond delay="2000"/>
                            </p:stCondLst>
                            <p:childTnLst>
                              <p:par>
                                <p:cTn id="21" presetID="3" presetClass="entr" presetSubtype="10" fill="hold" grpId="0" nodeType="afterEffect" nodePh="1">
                                  <p:stCondLst>
                                    <p:cond delay="0"/>
                                  </p:stCondLst>
                                  <p:endCondLst>
                                    <p:cond evt="begin" delay="0">
                                      <p:tn val="21"/>
                                    </p:cond>
                                  </p:end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par>
                          <p:cTn id="24" fill="hold">
                            <p:stCondLst>
                              <p:cond delay="2500"/>
                            </p:stCondLst>
                            <p:childTnLst>
                              <p:par>
                                <p:cTn id="25" presetID="3" presetClass="entr" presetSubtype="10" fill="hold" grpId="0" nodeType="afterEffect" nodePh="1">
                                  <p:stCondLst>
                                    <p:cond delay="0"/>
                                  </p:stCondLst>
                                  <p:endCondLst>
                                    <p:cond evt="begin" delay="0">
                                      <p:tn val="25"/>
                                    </p:cond>
                                  </p:end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par>
                          <p:cTn id="44" fill="hold">
                            <p:stCondLst>
                              <p:cond delay="5000"/>
                            </p:stCondLst>
                            <p:childTnLst>
                              <p:par>
                                <p:cTn id="45" presetID="3" presetClass="entr" presetSubtype="1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par>
                          <p:cTn id="48" fill="hold">
                            <p:stCondLst>
                              <p:cond delay="5500"/>
                            </p:stCondLst>
                            <p:childTnLst>
                              <p:par>
                                <p:cTn id="49" presetID="3" presetClass="entr" presetSubtype="1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childTnLst>
                          </p:cTn>
                        </p:par>
                        <p:par>
                          <p:cTn id="52" fill="hold">
                            <p:stCondLst>
                              <p:cond delay="6000"/>
                            </p:stCondLst>
                            <p:childTnLst>
                              <p:par>
                                <p:cTn id="53" presetID="1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childTnLst>
                          </p:cTn>
                        </p:par>
                        <p:par>
                          <p:cTn id="57" fill="hold">
                            <p:stCondLst>
                              <p:cond delay="6500"/>
                            </p:stCondLst>
                            <p:childTnLst>
                              <p:par>
                                <p:cTn id="58" presetID="12" presetClass="entr" presetSubtype="4"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up)">
                                      <p:cBhvr>
                                        <p:cTn id="61" dur="500"/>
                                        <p:tgtEl>
                                          <p:spTgt spid="23"/>
                                        </p:tgtEl>
                                      </p:cBhvr>
                                    </p:animEffect>
                                  </p:childTnLst>
                                </p:cTn>
                              </p:par>
                            </p:childTnLst>
                          </p:cTn>
                        </p:par>
                        <p:par>
                          <p:cTn id="62" fill="hold">
                            <p:stCondLst>
                              <p:cond delay="7000"/>
                            </p:stCondLst>
                            <p:childTnLst>
                              <p:par>
                                <p:cTn id="63" presetID="12" presetClass="entr" presetSubtype="4"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par>
                          <p:cTn id="67" fill="hold">
                            <p:stCondLst>
                              <p:cond delay="7500"/>
                            </p:stCondLst>
                            <p:childTnLst>
                              <p:par>
                                <p:cTn id="68" presetID="12" presetClass="entr" presetSubtype="4"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ppt_y</p:attrName>
                                        </p:attrNameLst>
                                      </p:cBhvr>
                                      <p:tavLst>
                                        <p:tav tm="0">
                                          <p:val>
                                            <p:strVal val="#ppt_y+#ppt_h*1.125000"/>
                                          </p:val>
                                        </p:tav>
                                        <p:tav tm="100000">
                                          <p:val>
                                            <p:strVal val="#ppt_y"/>
                                          </p:val>
                                        </p:tav>
                                      </p:tavLst>
                                    </p:anim>
                                    <p:animEffect transition="in" filter="wipe(up)">
                                      <p:cBhvr>
                                        <p:cTn id="71" dur="500"/>
                                        <p:tgtEl>
                                          <p:spTgt spid="25"/>
                                        </p:tgtEl>
                                      </p:cBhvr>
                                    </p:animEffect>
                                  </p:childTnLst>
                                </p:cTn>
                              </p:par>
                            </p:childTnLst>
                          </p:cTn>
                        </p:par>
                        <p:par>
                          <p:cTn id="72" fill="hold">
                            <p:stCondLst>
                              <p:cond delay="8000"/>
                            </p:stCondLst>
                            <p:childTnLst>
                              <p:par>
                                <p:cTn id="73" presetID="1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ppt_y</p:attrName>
                                        </p:attrNameLst>
                                      </p:cBhvr>
                                      <p:tavLst>
                                        <p:tav tm="0">
                                          <p:val>
                                            <p:strVal val="#ppt_y+#ppt_h*1.125000"/>
                                          </p:val>
                                        </p:tav>
                                        <p:tav tm="100000">
                                          <p:val>
                                            <p:strVal val="#ppt_y"/>
                                          </p:val>
                                        </p:tav>
                                      </p:tavLst>
                                    </p:anim>
                                    <p:animEffect transition="in" filter="wipe(up)">
                                      <p:cBhvr>
                                        <p:cTn id="76" dur="500"/>
                                        <p:tgtEl>
                                          <p:spTgt spid="26"/>
                                        </p:tgtEl>
                                      </p:cBhvr>
                                    </p:animEffect>
                                  </p:childTnLst>
                                </p:cTn>
                              </p:par>
                            </p:childTnLst>
                          </p:cTn>
                        </p:par>
                        <p:par>
                          <p:cTn id="77" fill="hold">
                            <p:stCondLst>
                              <p:cond delay="8500"/>
                            </p:stCondLst>
                            <p:childTnLst>
                              <p:par>
                                <p:cTn id="78" presetID="12" presetClass="entr" presetSubtype="4"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p:tgtEl>
                                          <p:spTgt spid="27"/>
                                        </p:tgtEl>
                                        <p:attrNameLst>
                                          <p:attrName>ppt_y</p:attrName>
                                        </p:attrNameLst>
                                      </p:cBhvr>
                                      <p:tavLst>
                                        <p:tav tm="0">
                                          <p:val>
                                            <p:strVal val="#ppt_y+#ppt_h*1.125000"/>
                                          </p:val>
                                        </p:tav>
                                        <p:tav tm="100000">
                                          <p:val>
                                            <p:strVal val="#ppt_y"/>
                                          </p:val>
                                        </p:tav>
                                      </p:tavLst>
                                    </p:anim>
                                    <p:animEffect transition="in" filter="wipe(up)">
                                      <p:cBhvr>
                                        <p:cTn id="81" dur="500"/>
                                        <p:tgtEl>
                                          <p:spTgt spid="27"/>
                                        </p:tgtEl>
                                      </p:cBhvr>
                                    </p:animEffect>
                                  </p:childTnLst>
                                </p:cTn>
                              </p:par>
                            </p:childTnLst>
                          </p:cTn>
                        </p:par>
                        <p:par>
                          <p:cTn id="82" fill="hold">
                            <p:stCondLst>
                              <p:cond delay="9000"/>
                            </p:stCondLst>
                            <p:childTnLst>
                              <p:par>
                                <p:cTn id="83" presetID="12" presetClass="entr" presetSubtype="4"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p:tgtEl>
                                          <p:spTgt spid="28"/>
                                        </p:tgtEl>
                                        <p:attrNameLst>
                                          <p:attrName>ppt_y</p:attrName>
                                        </p:attrNameLst>
                                      </p:cBhvr>
                                      <p:tavLst>
                                        <p:tav tm="0">
                                          <p:val>
                                            <p:strVal val="#ppt_y+#ppt_h*1.125000"/>
                                          </p:val>
                                        </p:tav>
                                        <p:tav tm="100000">
                                          <p:val>
                                            <p:strVal val="#ppt_y"/>
                                          </p:val>
                                        </p:tav>
                                      </p:tavLst>
                                    </p:anim>
                                    <p:animEffect transition="in" filter="wipe(up)">
                                      <p:cBhvr>
                                        <p:cTn id="86" dur="500"/>
                                        <p:tgtEl>
                                          <p:spTgt spid="28"/>
                                        </p:tgtEl>
                                      </p:cBhvr>
                                    </p:animEffect>
                                  </p:childTnLst>
                                </p:cTn>
                              </p:par>
                            </p:childTnLst>
                          </p:cTn>
                        </p:par>
                        <p:par>
                          <p:cTn id="87" fill="hold">
                            <p:stCondLst>
                              <p:cond delay="9500"/>
                            </p:stCondLst>
                            <p:childTnLst>
                              <p:par>
                                <p:cTn id="88" presetID="12" presetClass="entr" presetSubtype="4"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p:tgtEl>
                                          <p:spTgt spid="29"/>
                                        </p:tgtEl>
                                        <p:attrNameLst>
                                          <p:attrName>ppt_y</p:attrName>
                                        </p:attrNameLst>
                                      </p:cBhvr>
                                      <p:tavLst>
                                        <p:tav tm="0">
                                          <p:val>
                                            <p:strVal val="#ppt_y+#ppt_h*1.125000"/>
                                          </p:val>
                                        </p:tav>
                                        <p:tav tm="100000">
                                          <p:val>
                                            <p:strVal val="#ppt_y"/>
                                          </p:val>
                                        </p:tav>
                                      </p:tavLst>
                                    </p:anim>
                                    <p:animEffect transition="in" filter="wipe(up)">
                                      <p:cBhvr>
                                        <p:cTn id="91" dur="500"/>
                                        <p:tgtEl>
                                          <p:spTgt spid="29"/>
                                        </p:tgtEl>
                                      </p:cBhvr>
                                    </p:animEffect>
                                  </p:childTnLst>
                                </p:cTn>
                              </p:par>
                            </p:childTnLst>
                          </p:cTn>
                        </p:par>
                        <p:par>
                          <p:cTn id="92" fill="hold">
                            <p:stCondLst>
                              <p:cond delay="10000"/>
                            </p:stCondLst>
                            <p:childTnLst>
                              <p:par>
                                <p:cTn id="93" presetID="12" presetClass="entr" presetSubtype="4"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p:tgtEl>
                                          <p:spTgt spid="31"/>
                                        </p:tgtEl>
                                        <p:attrNameLst>
                                          <p:attrName>ppt_y</p:attrName>
                                        </p:attrNameLst>
                                      </p:cBhvr>
                                      <p:tavLst>
                                        <p:tav tm="0">
                                          <p:val>
                                            <p:strVal val="#ppt_y+#ppt_h*1.125000"/>
                                          </p:val>
                                        </p:tav>
                                        <p:tav tm="100000">
                                          <p:val>
                                            <p:strVal val="#ppt_y"/>
                                          </p:val>
                                        </p:tav>
                                      </p:tavLst>
                                    </p:anim>
                                    <p:animEffect transition="in" filter="wipe(up)">
                                      <p:cBhvr>
                                        <p:cTn id="96" dur="500"/>
                                        <p:tgtEl>
                                          <p:spTgt spid="31"/>
                                        </p:tgtEl>
                                      </p:cBhvr>
                                    </p:animEffect>
                                  </p:childTnLst>
                                </p:cTn>
                              </p:par>
                            </p:childTnLst>
                          </p:cTn>
                        </p:par>
                        <p:par>
                          <p:cTn id="97" fill="hold">
                            <p:stCondLst>
                              <p:cond delay="10500"/>
                            </p:stCondLst>
                            <p:childTnLst>
                              <p:par>
                                <p:cTn id="98" presetID="12" presetClass="entr" presetSubtype="4"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additive="base">
                                        <p:cTn id="100" dur="500"/>
                                        <p:tgtEl>
                                          <p:spTgt spid="32"/>
                                        </p:tgtEl>
                                        <p:attrNameLst>
                                          <p:attrName>ppt_y</p:attrName>
                                        </p:attrNameLst>
                                      </p:cBhvr>
                                      <p:tavLst>
                                        <p:tav tm="0">
                                          <p:val>
                                            <p:strVal val="#ppt_y+#ppt_h*1.125000"/>
                                          </p:val>
                                        </p:tav>
                                        <p:tav tm="100000">
                                          <p:val>
                                            <p:strVal val="#ppt_y"/>
                                          </p:val>
                                        </p:tav>
                                      </p:tavLst>
                                    </p:anim>
                                    <p:animEffect transition="in" filter="wipe(up)">
                                      <p:cBhvr>
                                        <p:cTn id="101" dur="500"/>
                                        <p:tgtEl>
                                          <p:spTgt spid="32"/>
                                        </p:tgtEl>
                                      </p:cBhvr>
                                    </p:animEffect>
                                  </p:childTnLst>
                                </p:cTn>
                              </p:par>
                            </p:childTnLst>
                          </p:cTn>
                        </p:par>
                        <p:par>
                          <p:cTn id="102" fill="hold">
                            <p:stCondLst>
                              <p:cond delay="11000"/>
                            </p:stCondLst>
                            <p:childTnLst>
                              <p:par>
                                <p:cTn id="103" presetID="12" presetClass="entr" presetSubtype="4"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p:tgtEl>
                                          <p:spTgt spid="33"/>
                                        </p:tgtEl>
                                        <p:attrNameLst>
                                          <p:attrName>ppt_y</p:attrName>
                                        </p:attrNameLst>
                                      </p:cBhvr>
                                      <p:tavLst>
                                        <p:tav tm="0">
                                          <p:val>
                                            <p:strVal val="#ppt_y+#ppt_h*1.125000"/>
                                          </p:val>
                                        </p:tav>
                                        <p:tav tm="100000">
                                          <p:val>
                                            <p:strVal val="#ppt_y"/>
                                          </p:val>
                                        </p:tav>
                                      </p:tavLst>
                                    </p:anim>
                                    <p:animEffect transition="in" filter="wipe(up)">
                                      <p:cBhvr>
                                        <p:cTn id="106" dur="500"/>
                                        <p:tgtEl>
                                          <p:spTgt spid="33"/>
                                        </p:tgtEl>
                                      </p:cBhvr>
                                    </p:animEffect>
                                  </p:childTnLst>
                                </p:cTn>
                              </p:par>
                            </p:childTnLst>
                          </p:cTn>
                        </p:par>
                        <p:par>
                          <p:cTn id="107" fill="hold">
                            <p:stCondLst>
                              <p:cond delay="11500"/>
                            </p:stCondLst>
                            <p:childTnLst>
                              <p:par>
                                <p:cTn id="108" presetID="12" presetClass="entr" presetSubtype="4"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p:tgtEl>
                                          <p:spTgt spid="35"/>
                                        </p:tgtEl>
                                        <p:attrNameLst>
                                          <p:attrName>ppt_y</p:attrName>
                                        </p:attrNameLst>
                                      </p:cBhvr>
                                      <p:tavLst>
                                        <p:tav tm="0">
                                          <p:val>
                                            <p:strVal val="#ppt_y+#ppt_h*1.125000"/>
                                          </p:val>
                                        </p:tav>
                                        <p:tav tm="100000">
                                          <p:val>
                                            <p:strVal val="#ppt_y"/>
                                          </p:val>
                                        </p:tav>
                                      </p:tavLst>
                                    </p:anim>
                                    <p:animEffect transition="in" filter="wipe(up)">
                                      <p:cBhvr>
                                        <p:cTn id="1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22" grpId="0" bldLvl="0"/>
      <p:bldP spid="23" grpId="0" bldLvl="0"/>
      <p:bldP spid="24" grpId="0" bldLvl="0"/>
      <p:bldP spid="25" grpId="0" bldLvl="0"/>
      <p:bldP spid="26" grpId="0" bldLvl="0"/>
      <p:bldP spid="27" grpId="0" bldLvl="0"/>
      <p:bldP spid="28" grpId="0" bldLvl="0"/>
      <p:bldP spid="29" grpId="0" bldLvl="0"/>
      <p:bldP spid="31" grpId="0" bldLvl="0"/>
      <p:bldP spid="32" grpId="0" bldLvl="0"/>
      <p:bldP spid="33" grpId="0" bldLvl="0"/>
      <p:bldP spid="35"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5" name="淘宝-想搞设计PPT(倒卖必究)-25">
            <a:extLst>
              <a:ext uri="{FF2B5EF4-FFF2-40B4-BE49-F238E27FC236}">
                <a16:creationId xmlns:a16="http://schemas.microsoft.com/office/drawing/2014/main" id="{A2DBDDFD-03CF-0CB8-74FD-4EB94AC9344F}"/>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p:cNvSpPr/>
          <p:nvPr/>
        </p:nvSpPr>
        <p:spPr>
          <a:xfrm>
            <a:off x="1720136" y="4538066"/>
            <a:ext cx="4205940" cy="356444"/>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p:cNvSpPr txBox="1"/>
          <p:nvPr/>
        </p:nvSpPr>
        <p:spPr>
          <a:xfrm>
            <a:off x="3823106" y="5208876"/>
            <a:ext cx="2214880" cy="583565"/>
          </a:xfrm>
          <a:prstGeom prst="rect">
            <a:avLst/>
          </a:prstGeom>
          <a:noFill/>
        </p:spPr>
        <p:txBody>
          <a:bodyPr wrap="none" rtlCol="0">
            <a:spAutoFit/>
          </a:bodyPr>
          <a:lstStyle/>
          <a:p>
            <a:r>
              <a:rPr lang="zh-CN" altLang="en-US" sz="3200" dirty="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4" name="组合 3"/>
          <p:cNvGrpSpPr/>
          <p:nvPr/>
        </p:nvGrpSpPr>
        <p:grpSpPr>
          <a:xfrm>
            <a:off x="6961389" y="2911039"/>
            <a:ext cx="792000" cy="792000"/>
            <a:chOff x="4267200" y="3009900"/>
            <a:chExt cx="792000" cy="792000"/>
          </a:xfrm>
        </p:grpSpPr>
        <p:sp>
          <p:nvSpPr>
            <p:cNvPr id="3" name="淘宝-想搞设计PPT(倒卖必究)-3"/>
            <p:cNvSpPr/>
            <p:nvPr/>
          </p:nvSpPr>
          <p:spPr>
            <a:xfrm>
              <a:off x="42672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淘宝-想搞设计PPT(倒卖必究)-6"/>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7" name="组合 6"/>
          <p:cNvGrpSpPr/>
          <p:nvPr/>
        </p:nvGrpSpPr>
        <p:grpSpPr>
          <a:xfrm>
            <a:off x="6961388" y="4340819"/>
            <a:ext cx="792000" cy="792000"/>
            <a:chOff x="8001000" y="3009900"/>
            <a:chExt cx="792000" cy="792000"/>
          </a:xfrm>
        </p:grpSpPr>
        <p:sp>
          <p:nvSpPr>
            <p:cNvPr id="8" name="淘宝-想搞设计PPT(倒卖必究)-8"/>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淘宝-想搞设计PPT(倒卖必究)-14"/>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grpSp>
        <p:nvGrpSpPr>
          <p:cNvPr id="16" name="组合 15"/>
          <p:cNvGrpSpPr/>
          <p:nvPr/>
        </p:nvGrpSpPr>
        <p:grpSpPr>
          <a:xfrm>
            <a:off x="6961389" y="1467289"/>
            <a:ext cx="792000" cy="792000"/>
            <a:chOff x="8001000" y="3009900"/>
            <a:chExt cx="792000" cy="792000"/>
          </a:xfrm>
        </p:grpSpPr>
        <p:sp>
          <p:nvSpPr>
            <p:cNvPr id="17" name="淘宝-想搞设计PPT(倒卖必究)-17"/>
            <p:cNvSpPr/>
            <p:nvPr/>
          </p:nvSpPr>
          <p:spPr>
            <a:xfrm>
              <a:off x="8001000" y="3009900"/>
              <a:ext cx="792000" cy="79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淘宝-想搞设计PPT(倒卖必究)-18"/>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grpSp>
      <p:sp>
        <p:nvSpPr>
          <p:cNvPr id="19" name="淘宝-想搞设计PPT(倒卖必究)-19"/>
          <p:cNvSpPr txBox="1"/>
          <p:nvPr/>
        </p:nvSpPr>
        <p:spPr>
          <a:xfrm>
            <a:off x="7972224" y="1404968"/>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0" name="淘宝-想搞设计PPT(倒卖必究)-20"/>
          <p:cNvSpPr txBox="1"/>
          <p:nvPr/>
        </p:nvSpPr>
        <p:spPr>
          <a:xfrm>
            <a:off x="7987665" y="1778000"/>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1" name="淘宝-想搞设计PPT(倒卖必究)-21"/>
          <p:cNvSpPr txBox="1"/>
          <p:nvPr/>
        </p:nvSpPr>
        <p:spPr>
          <a:xfrm>
            <a:off x="7987464" y="2795026"/>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2" name="淘宝-想搞设计PPT(倒卖必究)-22"/>
          <p:cNvSpPr txBox="1"/>
          <p:nvPr/>
        </p:nvSpPr>
        <p:spPr>
          <a:xfrm>
            <a:off x="8002905" y="3168015"/>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3" name="淘宝-想搞设计PPT(倒卖必究)-23"/>
          <p:cNvSpPr txBox="1"/>
          <p:nvPr/>
        </p:nvSpPr>
        <p:spPr>
          <a:xfrm>
            <a:off x="8002704" y="4171114"/>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24" name="淘宝-想搞设计PPT(倒卖必究)-24"/>
          <p:cNvSpPr txBox="1"/>
          <p:nvPr/>
        </p:nvSpPr>
        <p:spPr>
          <a:xfrm>
            <a:off x="8018145" y="4544060"/>
            <a:ext cx="3253740" cy="64516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consectetur adipisicing elit, sed ea commodoconsequat.</a:t>
            </a:r>
            <a:endParaRPr kumimoji="0" lang="en-US"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淘宝-想搞设计PPT(倒卖必究)-9">
            <a:extLst>
              <a:ext uri="{FF2B5EF4-FFF2-40B4-BE49-F238E27FC236}">
                <a16:creationId xmlns:a16="http://schemas.microsoft.com/office/drawing/2014/main" id="{4CB73299-8014-D115-A61E-654E5760351F}"/>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淘宝-想搞设计PPT(倒卖必究)-11">
            <a:extLst>
              <a:ext uri="{FF2B5EF4-FFF2-40B4-BE49-F238E27FC236}">
                <a16:creationId xmlns:a16="http://schemas.microsoft.com/office/drawing/2014/main" id="{46A4EE26-7286-ABBB-9D98-14C875B4FCE5}"/>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67" name="Picture 66" descr="华中科技大学.png"/>
          <p:cNvPicPr>
            <a:picLocks noChangeAspect="1"/>
          </p:cNvPicPr>
          <p:nvPr/>
        </p:nvPicPr>
        <p:blipFill>
          <a:blip r:embed="rId4"/>
          <a:stretch>
            <a:fillRect/>
          </a:stretch>
        </p:blipFill>
        <p:spPr>
          <a:xfrm>
            <a:off x="9039709" y="532521"/>
            <a:ext cx="2100306" cy="461316"/>
          </a:xfrm>
          <a:prstGeom prst="rect">
            <a:avLst/>
          </a:prstGeom>
        </p:spPr>
      </p:pic>
      <p:pic>
        <p:nvPicPr>
          <p:cNvPr id="68" name="Picture 67" descr="667452425124668fb6bda8bb.jpg"/>
          <p:cNvPicPr>
            <a:picLocks noChangeAspect="1"/>
          </p:cNvPicPr>
          <p:nvPr/>
        </p:nvPicPr>
        <p:blipFill>
          <a:blip r:embed="rId5"/>
          <a:stretch>
            <a:fillRect/>
          </a:stretch>
        </p:blipFill>
        <p:spPr>
          <a:xfrm>
            <a:off x="1769724" y="1414492"/>
            <a:ext cx="4232344" cy="2645215"/>
          </a:xfrm>
          <a:prstGeom prst="rect">
            <a:avLst/>
          </a:prstGeom>
        </p:spPr>
      </p:pic>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style.rotation</p:attrName>
                                        </p:attrNameLst>
                                      </p:cBhvr>
                                      <p:tavLst>
                                        <p:tav tm="0">
                                          <p:val>
                                            <p:fltVal val="360"/>
                                          </p:val>
                                        </p:tav>
                                        <p:tav tm="100000">
                                          <p:val>
                                            <p:fltVal val="0"/>
                                          </p:val>
                                        </p:tav>
                                      </p:tavLst>
                                    </p:anim>
                                    <p:animEffect transition="in" filter="fade">
                                      <p:cBhvr>
                                        <p:cTn id="10" dur="750"/>
                                        <p:tgtEl>
                                          <p:spTgt spid="4"/>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750" fill="hold"/>
                                        <p:tgtEl>
                                          <p:spTgt spid="7"/>
                                        </p:tgtEl>
                                        <p:attrNameLst>
                                          <p:attrName>ppt_w</p:attrName>
                                        </p:attrNameLst>
                                      </p:cBhvr>
                                      <p:tavLst>
                                        <p:tav tm="0">
                                          <p:val>
                                            <p:fltVal val="0"/>
                                          </p:val>
                                        </p:tav>
                                        <p:tav tm="100000">
                                          <p:val>
                                            <p:strVal val="#ppt_w"/>
                                          </p:val>
                                        </p:tav>
                                      </p:tavLst>
                                    </p:anim>
                                    <p:anim calcmode="lin" valueType="num">
                                      <p:cBhvr>
                                        <p:cTn id="15" dur="750" fill="hold"/>
                                        <p:tgtEl>
                                          <p:spTgt spid="7"/>
                                        </p:tgtEl>
                                        <p:attrNameLst>
                                          <p:attrName>ppt_h</p:attrName>
                                        </p:attrNameLst>
                                      </p:cBhvr>
                                      <p:tavLst>
                                        <p:tav tm="0">
                                          <p:val>
                                            <p:fltVal val="0"/>
                                          </p:val>
                                        </p:tav>
                                        <p:tav tm="100000">
                                          <p:val>
                                            <p:strVal val="#ppt_h"/>
                                          </p:val>
                                        </p:tav>
                                      </p:tavLst>
                                    </p:anim>
                                    <p:anim calcmode="lin" valueType="num">
                                      <p:cBhvr>
                                        <p:cTn id="16" dur="750" fill="hold"/>
                                        <p:tgtEl>
                                          <p:spTgt spid="7"/>
                                        </p:tgtEl>
                                        <p:attrNameLst>
                                          <p:attrName>style.rotation</p:attrName>
                                        </p:attrNameLst>
                                      </p:cBhvr>
                                      <p:tavLst>
                                        <p:tav tm="0">
                                          <p:val>
                                            <p:fltVal val="360"/>
                                          </p:val>
                                        </p:tav>
                                        <p:tav tm="100000">
                                          <p:val>
                                            <p:fltVal val="0"/>
                                          </p:val>
                                        </p:tav>
                                      </p:tavLst>
                                    </p:anim>
                                    <p:animEffect transition="in" filter="fade">
                                      <p:cBhvr>
                                        <p:cTn id="17" dur="750"/>
                                        <p:tgtEl>
                                          <p:spTgt spid="7"/>
                                        </p:tgtEl>
                                      </p:cBhvr>
                                    </p:animEffect>
                                  </p:childTnLst>
                                </p:cTn>
                              </p:par>
                            </p:childTnLst>
                          </p:cTn>
                        </p:par>
                        <p:par>
                          <p:cTn id="18" fill="hold">
                            <p:stCondLst>
                              <p:cond delay="2000"/>
                            </p:stCondLst>
                            <p:childTnLst>
                              <p:par>
                                <p:cTn id="19" presetID="49" presetClass="entr" presetSubtype="0" decel="10000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 calcmode="lin" valueType="num">
                                      <p:cBhvr>
                                        <p:cTn id="23" dur="750" fill="hold"/>
                                        <p:tgtEl>
                                          <p:spTgt spid="16"/>
                                        </p:tgtEl>
                                        <p:attrNameLst>
                                          <p:attrName>style.rotation</p:attrName>
                                        </p:attrNameLst>
                                      </p:cBhvr>
                                      <p:tavLst>
                                        <p:tav tm="0">
                                          <p:val>
                                            <p:fltVal val="360"/>
                                          </p:val>
                                        </p:tav>
                                        <p:tav tm="100000">
                                          <p:val>
                                            <p:fltVal val="0"/>
                                          </p:val>
                                        </p:tav>
                                      </p:tavLst>
                                    </p:anim>
                                    <p:animEffect transition="in" filter="fade">
                                      <p:cBhvr>
                                        <p:cTn id="24" dur="750"/>
                                        <p:tgtEl>
                                          <p:spTgt spid="16"/>
                                        </p:tgtEl>
                                      </p:cBhvr>
                                    </p:animEffect>
                                  </p:childTnLst>
                                </p:cTn>
                              </p:par>
                            </p:childTnLst>
                          </p:cTn>
                        </p:par>
                        <p:par>
                          <p:cTn id="25" fill="hold">
                            <p:stCondLst>
                              <p:cond delay="3000"/>
                            </p:stCondLst>
                            <p:childTnLst>
                              <p:par>
                                <p:cTn id="26" presetID="53" presetClass="entr" presetSubtype="16"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35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53" presetClass="entr" presetSubtype="16"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5" grpId="0"/>
      <p:bldP spid="19" grpId="0"/>
      <p:bldP spid="20"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5" name="淘宝-想搞设计PPT(倒卖必究)-15">
            <a:extLst>
              <a:ext uri="{FF2B5EF4-FFF2-40B4-BE49-F238E27FC236}">
                <a16:creationId xmlns:a16="http://schemas.microsoft.com/office/drawing/2014/main" id="{10CE11F0-B528-73FF-1E36-32D4F87233E4}"/>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p:nvPr/>
        </p:nvSpPr>
        <p:spPr>
          <a:xfrm>
            <a:off x="1293779" y="2414486"/>
            <a:ext cx="2509736" cy="76848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3" name="淘宝-想搞设计PPT(倒卖必究)-3"/>
          <p:cNvSpPr txBox="1"/>
          <p:nvPr/>
        </p:nvSpPr>
        <p:spPr>
          <a:xfrm>
            <a:off x="1890096" y="2552218"/>
            <a:ext cx="1415772" cy="505010"/>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Times New Roman" panose="02020603050405020304" pitchFamily="18" charset="0"/>
              </a:rPr>
              <a:t>输入标题</a:t>
            </a:r>
          </a:p>
        </p:txBody>
      </p:sp>
      <p:sp>
        <p:nvSpPr>
          <p:cNvPr id="5" name="淘宝-想搞设计PPT(倒卖必究)-5"/>
          <p:cNvSpPr/>
          <p:nvPr/>
        </p:nvSpPr>
        <p:spPr>
          <a:xfrm>
            <a:off x="4769618" y="2414486"/>
            <a:ext cx="2652765" cy="3175450"/>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7" name="淘宝-想搞设计PPT(倒卖必究)-7"/>
          <p:cNvSpPr/>
          <p:nvPr/>
        </p:nvSpPr>
        <p:spPr>
          <a:xfrm>
            <a:off x="8388485" y="4821451"/>
            <a:ext cx="2509736" cy="76848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8" name="淘宝-想搞设计PPT(倒卖必究)-8"/>
          <p:cNvSpPr txBox="1"/>
          <p:nvPr/>
        </p:nvSpPr>
        <p:spPr>
          <a:xfrm>
            <a:off x="8984801" y="4959183"/>
            <a:ext cx="1415772" cy="505010"/>
          </a:xfrm>
          <a:prstGeom prst="rect">
            <a:avLst/>
          </a:prstGeom>
          <a:noFill/>
        </p:spPr>
        <p:txBody>
          <a:bodyPr wrap="none" rtlCol="0">
            <a:spAutoFit/>
          </a:bodyPr>
          <a:lstStyle/>
          <a:p>
            <a:pPr lvl="0" algn="ctr">
              <a:lnSpc>
                <a:spcPct val="120000"/>
              </a:lnSpc>
              <a:defRPr/>
            </a:pPr>
            <a:r>
              <a:rPr lang="zh-CN" altLang="en-US" sz="2400" dirty="0">
                <a:solidFill>
                  <a:schemeClr val="bg1"/>
                </a:solidFill>
                <a:latin typeface="字魂58号-创中黑" panose="00000500000000000000" pitchFamily="2" charset="-122"/>
                <a:ea typeface="字魂58号-创中黑" panose="00000500000000000000" pitchFamily="2" charset="-122"/>
                <a:cs typeface="Times New Roman" panose="02020603050405020304" pitchFamily="18" charset="0"/>
              </a:rPr>
              <a:t>输入标题</a:t>
            </a:r>
          </a:p>
        </p:txBody>
      </p:sp>
      <p:sp>
        <p:nvSpPr>
          <p:cNvPr id="9" name="淘宝-想搞设计PPT(倒卖必究)-9"/>
          <p:cNvSpPr txBox="1"/>
          <p:nvPr/>
        </p:nvSpPr>
        <p:spPr>
          <a:xfrm>
            <a:off x="4905271" y="3579419"/>
            <a:ext cx="2381459" cy="117121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ct val="20000"/>
              </a:spcBef>
              <a:spcAft>
                <a:spcPts val="0"/>
              </a:spcAft>
              <a:buClrTx/>
              <a:buSzTx/>
              <a:buFont typeface="Arial" panose="020B0604020202020204" pitchFamily="34" charset="0"/>
              <a:buNone/>
              <a:defRPr/>
            </a:pP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This is a sample letter that has been placed to demonstrate the typing format on the letterhead design</a:t>
            </a:r>
            <a:r>
              <a:rPr kumimoji="0" lang="en-US" altLang="zh-CN" sz="12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 the typing formproperly</a:t>
            </a:r>
            <a:r>
              <a:rPr kumimoji="0" lang="en-US" altLang="zh-CN" sz="12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cs typeface="Arial" panose="020B0604020202020204" pitchFamily="34" charset="0"/>
              </a:rPr>
              <a:t>. </a:t>
            </a:r>
          </a:p>
        </p:txBody>
      </p:sp>
      <p:sp>
        <p:nvSpPr>
          <p:cNvPr id="10" name="淘宝-想搞设计PPT(倒卖必究)-10"/>
          <p:cNvSpPr txBox="1"/>
          <p:nvPr/>
        </p:nvSpPr>
        <p:spPr>
          <a:xfrm>
            <a:off x="4978810" y="2859701"/>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4" name="淘宝-想搞设计PPT(倒卖必究)-4"/>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淘宝-想搞设计PPT(倒卖必究)-25"/>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26" name="Picture 25" descr="667452422bad5167e88f6f1c.jpg"/>
          <p:cNvPicPr>
            <a:picLocks noChangeAspect="1"/>
          </p:cNvPicPr>
          <p:nvPr/>
        </p:nvPicPr>
        <p:blipFill>
          <a:blip r:embed="rId4"/>
          <a:stretch>
            <a:fillRect/>
          </a:stretch>
        </p:blipFill>
        <p:spPr>
          <a:xfrm>
            <a:off x="1256665" y="4051420"/>
            <a:ext cx="2509736" cy="1568585"/>
          </a:xfrm>
          <a:prstGeom prst="rect">
            <a:avLst/>
          </a:prstGeom>
        </p:spPr>
      </p:pic>
      <p:pic>
        <p:nvPicPr>
          <p:cNvPr id="27" name="Picture 26" descr="666f4edec84d24d39597ce1a.jpg"/>
          <p:cNvPicPr>
            <a:picLocks noChangeAspect="1"/>
          </p:cNvPicPr>
          <p:nvPr/>
        </p:nvPicPr>
        <p:blipFill>
          <a:blip r:embed="rId5"/>
          <a:stretch>
            <a:fillRect/>
          </a:stretch>
        </p:blipFill>
        <p:spPr>
          <a:xfrm>
            <a:off x="8452842" y="2398678"/>
            <a:ext cx="2509736" cy="1568585"/>
          </a:xfrm>
          <a:prstGeom prst="rect">
            <a:avLst/>
          </a:prstGeom>
        </p:spPr>
      </p:pic>
      <p:pic>
        <p:nvPicPr>
          <p:cNvPr id="28" name="Picture 27" descr="华中科技大学.png"/>
          <p:cNvPicPr>
            <a:picLocks noChangeAspect="1"/>
          </p:cNvPicPr>
          <p:nvPr/>
        </p:nvPicPr>
        <p:blipFill>
          <a:blip r:embed="rId6"/>
          <a:stretch>
            <a:fillRect/>
          </a:stretch>
        </p:blipFill>
        <p:spPr>
          <a:xfrm>
            <a:off x="9039709" y="532521"/>
            <a:ext cx="2100306" cy="461316"/>
          </a:xfrm>
          <a:prstGeom prst="rect">
            <a:avLst/>
          </a:prstGeom>
        </p:spPr>
      </p:pic>
    </p:spTree>
  </p:cSld>
  <p:clrMapOvr>
    <a:masterClrMapping/>
  </p:clrMapOvr>
  <p:transition advTm="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8" name="淘宝-想搞设计PPT(倒卖必究)-18">
            <a:extLst>
              <a:ext uri="{FF2B5EF4-FFF2-40B4-BE49-F238E27FC236}">
                <a16:creationId xmlns:a16="http://schemas.microsoft.com/office/drawing/2014/main" id="{57B704F1-26D7-17D2-1EF5-9ED2C130C4B1}"/>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866140" y="1149350"/>
            <a:ext cx="906780" cy="455866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p:cNvSpPr/>
          <p:nvPr/>
        </p:nvSpPr>
        <p:spPr>
          <a:xfrm>
            <a:off x="6094730" y="2059940"/>
            <a:ext cx="2475865" cy="1285875"/>
          </a:xfrm>
          <a:prstGeom prst="rect">
            <a:avLst/>
          </a:prstGeom>
          <a:noFill/>
          <a:ln w="28575">
            <a:solidFill>
              <a:srgbClr val="0359A7"/>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a:off x="8726170" y="2059940"/>
            <a:ext cx="2475865" cy="1285875"/>
          </a:xfrm>
          <a:prstGeom prst="rect">
            <a:avLst/>
          </a:prstGeom>
          <a:noFill/>
          <a:ln w="28575">
            <a:solidFill>
              <a:srgbClr val="0359A7"/>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淘宝-想搞设计PPT(倒卖必究)-11"/>
          <p:cNvSpPr/>
          <p:nvPr/>
        </p:nvSpPr>
        <p:spPr>
          <a:xfrm>
            <a:off x="6094095" y="3512185"/>
            <a:ext cx="2475865" cy="1285875"/>
          </a:xfrm>
          <a:prstGeom prst="rect">
            <a:avLst/>
          </a:prstGeom>
          <a:noFill/>
          <a:ln w="28575">
            <a:solidFill>
              <a:srgbClr val="0359A7"/>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想搞设计PPT(倒卖必究)-12"/>
          <p:cNvSpPr/>
          <p:nvPr/>
        </p:nvSpPr>
        <p:spPr>
          <a:xfrm>
            <a:off x="8725535" y="3512185"/>
            <a:ext cx="2475865" cy="1285875"/>
          </a:xfrm>
          <a:prstGeom prst="rect">
            <a:avLst/>
          </a:prstGeom>
          <a:noFill/>
          <a:ln w="28575">
            <a:solidFill>
              <a:srgbClr val="0359A7"/>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txBox="1"/>
          <p:nvPr/>
        </p:nvSpPr>
        <p:spPr>
          <a:xfrm>
            <a:off x="1772920" y="3014345"/>
            <a:ext cx="3122930" cy="829945"/>
          </a:xfrm>
          <a:prstGeom prst="rect">
            <a:avLst/>
          </a:prstGeom>
          <a:noFill/>
        </p:spPr>
        <p:txBody>
          <a:bodyPr wrap="square" rtlCol="0">
            <a:spAutoFit/>
          </a:bodyPr>
          <a:lstStyle/>
          <a:p>
            <a:pPr algn="dist"/>
            <a:r>
              <a:rPr lang="en-US" altLang="zh-CN" sz="48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CONTENT</a:t>
            </a:r>
          </a:p>
        </p:txBody>
      </p:sp>
      <p:sp>
        <p:nvSpPr>
          <p:cNvPr id="14" name="淘宝-想搞设计PPT(倒卖必究)-14"/>
          <p:cNvSpPr txBox="1"/>
          <p:nvPr/>
        </p:nvSpPr>
        <p:spPr>
          <a:xfrm>
            <a:off x="6266180" y="2411095"/>
            <a:ext cx="2131695" cy="583565"/>
          </a:xfrm>
          <a:prstGeom prst="rect">
            <a:avLst/>
          </a:prstGeom>
          <a:noFill/>
        </p:spPr>
        <p:txBody>
          <a:bodyPr wrap="square" rtlCol="0">
            <a:spAutoFit/>
          </a:bodyPr>
          <a:lstStyle/>
          <a:p>
            <a:pPr algn="ctr"/>
            <a:r>
              <a:rPr lang="zh-CN" altLang="en-US" sz="3200" dirty="0">
                <a:solidFill>
                  <a:schemeClr val="bg1"/>
                </a:solidFill>
                <a:effectLst/>
                <a:latin typeface="字魂59号-创粗黑" panose="00000500000000000000" pitchFamily="2" charset="-122"/>
                <a:ea typeface="字魂59号-创粗黑" panose="00000500000000000000" pitchFamily="2" charset="-122"/>
              </a:rPr>
              <a:t>输入标题</a:t>
            </a:r>
          </a:p>
        </p:txBody>
      </p:sp>
      <p:sp>
        <p:nvSpPr>
          <p:cNvPr id="15" name="淘宝-想搞设计PPT(倒卖必究)-15"/>
          <p:cNvSpPr txBox="1"/>
          <p:nvPr/>
        </p:nvSpPr>
        <p:spPr>
          <a:xfrm>
            <a:off x="8898255" y="2411095"/>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sp>
        <p:nvSpPr>
          <p:cNvPr id="16" name="淘宝-想搞设计PPT(倒卖必究)-16"/>
          <p:cNvSpPr txBox="1"/>
          <p:nvPr/>
        </p:nvSpPr>
        <p:spPr>
          <a:xfrm>
            <a:off x="6266180" y="3844290"/>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sp>
        <p:nvSpPr>
          <p:cNvPr id="17" name="淘宝-想搞设计PPT(倒卖必究)-17"/>
          <p:cNvSpPr txBox="1"/>
          <p:nvPr/>
        </p:nvSpPr>
        <p:spPr>
          <a:xfrm>
            <a:off x="8898255" y="3844290"/>
            <a:ext cx="2131695" cy="583565"/>
          </a:xfrm>
          <a:prstGeom prst="rect">
            <a:avLst/>
          </a:prstGeom>
          <a:noFill/>
        </p:spPr>
        <p:txBody>
          <a:bodyPr wrap="square" rtlCol="0">
            <a:spAutoFit/>
          </a:bodyPr>
          <a:lstStyle/>
          <a:p>
            <a:pPr algn="ctr"/>
            <a:r>
              <a:rPr lang="zh-CN" altLang="en-US" sz="3200" dirty="0">
                <a:solidFill>
                  <a:schemeClr val="bg1"/>
                </a:solidFill>
                <a:latin typeface="字魂59号-创粗黑" panose="00000500000000000000" pitchFamily="2" charset="-122"/>
                <a:ea typeface="字魂59号-创粗黑" panose="00000500000000000000" pitchFamily="2" charset="-122"/>
              </a:rPr>
              <a:t>输入标题</a:t>
            </a:r>
          </a:p>
        </p:txBody>
      </p:sp>
      <p:pic>
        <p:nvPicPr>
          <p:cNvPr id="28" name="Picture 27" descr="66745245a81f4d16e80bf40a.jpg"/>
          <p:cNvPicPr>
            <a:picLocks noChangeAspect="1"/>
          </p:cNvPicPr>
          <p:nvPr/>
        </p:nvPicPr>
        <p:blipFill>
          <a:blip r:embed="rId4"/>
          <a:stretch>
            <a:fillRect/>
          </a:stretch>
        </p:blipFill>
        <p:spPr>
          <a:xfrm>
            <a:off x="1445515" y="2166302"/>
            <a:ext cx="4040632" cy="2525395"/>
          </a:xfrm>
          <a:prstGeom prst="rect">
            <a:avLst/>
          </a:prstGeom>
        </p:spPr>
      </p:pic>
      <p:pic>
        <p:nvPicPr>
          <p:cNvPr id="29" name="Picture 28" descr="华中科技大学.png"/>
          <p:cNvPicPr>
            <a:picLocks noChangeAspect="1"/>
          </p:cNvPicPr>
          <p:nvPr/>
        </p:nvPicPr>
        <p:blipFill>
          <a:blip r:embed="rId5"/>
          <a:stretch>
            <a:fillRect/>
          </a:stretch>
        </p:blipFill>
        <p:spPr>
          <a:xfrm>
            <a:off x="8898255" y="216960"/>
            <a:ext cx="3115821" cy="684366"/>
          </a:xfrm>
          <a:prstGeom prst="rect">
            <a:avLst/>
          </a:prstGeom>
        </p:spPr>
      </p:pic>
    </p:spTree>
  </p:cSld>
  <p:clrMapOvr>
    <a:masterClrMapping/>
  </p:clrMapOvr>
  <p:transition advTm="0">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6D326E0F-F1F9-F199-8CF5-E07E601BAE11}"/>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txBox="1"/>
          <p:nvPr/>
        </p:nvSpPr>
        <p:spPr>
          <a:xfrm>
            <a:off x="1416050" y="1079500"/>
            <a:ext cx="228790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04</a:t>
            </a:r>
          </a:p>
        </p:txBody>
      </p:sp>
      <p:sp>
        <p:nvSpPr>
          <p:cNvPr id="6" name="淘宝-想搞设计PPT(倒卖必究)-6"/>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淘宝-想搞设计PPT(倒卖必究)-12"/>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淘宝-想搞设计PPT(倒卖必究)-8"/>
          <p:cNvSpPr txBox="1"/>
          <p:nvPr/>
        </p:nvSpPr>
        <p:spPr>
          <a:xfrm>
            <a:off x="1589405" y="3079750"/>
            <a:ext cx="2585720" cy="706755"/>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淘宝-想搞设计PPT(倒卖必究)-10"/>
          <p:cNvSpPr/>
          <p:nvPr/>
        </p:nvSpPr>
        <p:spPr>
          <a:xfrm>
            <a:off x="1589405" y="5120005"/>
            <a:ext cx="736600" cy="736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6674524691215a9ee93708df.jpg"/>
          <p:cNvPicPr>
            <a:picLocks noChangeAspect="1"/>
          </p:cNvPicPr>
          <p:nvPr/>
        </p:nvPicPr>
        <p:blipFill>
          <a:blip r:embed="rId4"/>
          <a:stretch>
            <a:fillRect/>
          </a:stretch>
        </p:blipFill>
        <p:spPr>
          <a:xfrm>
            <a:off x="5147944" y="1407160"/>
            <a:ext cx="5236845" cy="3273028"/>
          </a:xfrm>
          <a:prstGeom prst="rect">
            <a:avLst/>
          </a:prstGeom>
        </p:spPr>
      </p:pic>
      <p:grpSp>
        <p:nvGrpSpPr>
          <p:cNvPr id="14" name="组合 13">
            <a:extLst>
              <a:ext uri="{FF2B5EF4-FFF2-40B4-BE49-F238E27FC236}">
                <a16:creationId xmlns:a16="http://schemas.microsoft.com/office/drawing/2014/main" id="{61D5B62E-9057-48B7-87B5-A6488260AA24}"/>
              </a:ext>
            </a:extLst>
          </p:cNvPr>
          <p:cNvGrpSpPr/>
          <p:nvPr/>
        </p:nvGrpSpPr>
        <p:grpSpPr>
          <a:xfrm>
            <a:off x="11040248" y="1242844"/>
            <a:ext cx="697568" cy="697566"/>
            <a:chOff x="10948013" y="469740"/>
            <a:chExt cx="882038" cy="882036"/>
          </a:xfrm>
        </p:grpSpPr>
        <p:sp>
          <p:nvSpPr>
            <p:cNvPr id="16" name="淘宝-想搞设计PPT(倒卖必究)-16">
              <a:extLst>
                <a:ext uri="{FF2B5EF4-FFF2-40B4-BE49-F238E27FC236}">
                  <a16:creationId xmlns:a16="http://schemas.microsoft.com/office/drawing/2014/main" id="{840A6737-23EC-D8C4-EEF9-04AD4CF291AE}"/>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descr="华中科技大学.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8" name="淘宝-想搞设计PPT(倒卖必究)-8">
            <a:extLst>
              <a:ext uri="{FF2B5EF4-FFF2-40B4-BE49-F238E27FC236}">
                <a16:creationId xmlns:a16="http://schemas.microsoft.com/office/drawing/2014/main" id="{D4432784-7144-E79D-5E29-111AFE4F67B3}"/>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25" name="淘宝-想搞设计PPT(倒卖必究)-25"/>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5" name="淘宝-想搞设计PPT(倒卖必究)-5"/>
          <p:cNvSpPr txBox="1"/>
          <p:nvPr/>
        </p:nvSpPr>
        <p:spPr>
          <a:xfrm>
            <a:off x="1542415" y="2999740"/>
            <a:ext cx="3909695" cy="203009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here</a:t>
            </a:r>
            <a:r>
              <a:rPr lang="zh-CN" altLang="en-US"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rPr>
              <a:t>here.</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a:t>
            </a:r>
            <a:r>
              <a:rPr lang="en-US" altLang="zh-CN" sz="14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here.Please</a:t>
            </a:r>
            <a:r>
              <a:rPr lang="en-US" altLang="zh-CN" sz="14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mn-ea"/>
              </a:rPr>
              <a:t> enter text here</a:t>
            </a:r>
          </a:p>
        </p:txBody>
      </p:sp>
      <p:sp>
        <p:nvSpPr>
          <p:cNvPr id="6" name="淘宝-想搞设计PPT(倒卖必究)-6"/>
          <p:cNvSpPr txBox="1"/>
          <p:nvPr/>
        </p:nvSpPr>
        <p:spPr>
          <a:xfrm>
            <a:off x="1542495" y="2290445"/>
            <a:ext cx="3193243"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2" name="淘宝-想搞设计PPT(倒卖必究)-2"/>
          <p:cNvSpPr/>
          <p:nvPr/>
        </p:nvSpPr>
        <p:spPr>
          <a:xfrm>
            <a:off x="10131425" y="2685143"/>
            <a:ext cx="476250" cy="236582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pic>
        <p:nvPicPr>
          <p:cNvPr id="26" name="Picture 25" descr="66745243146b39377380bae0.jpg"/>
          <p:cNvPicPr>
            <a:picLocks noChangeAspect="1"/>
          </p:cNvPicPr>
          <p:nvPr/>
        </p:nvPicPr>
        <p:blipFill>
          <a:blip r:embed="rId4"/>
          <a:stretch>
            <a:fillRect/>
          </a:stretch>
        </p:blipFill>
        <p:spPr>
          <a:xfrm>
            <a:off x="6051776" y="2675810"/>
            <a:ext cx="3856990" cy="2410619"/>
          </a:xfrm>
          <a:prstGeom prst="rect">
            <a:avLst/>
          </a:prstGeom>
        </p:spPr>
      </p:pic>
      <p:pic>
        <p:nvPicPr>
          <p:cNvPr id="27" name="Picture 26" descr="华中科技大学.png"/>
          <p:cNvPicPr>
            <a:picLocks noChangeAspect="1"/>
          </p:cNvPicPr>
          <p:nvPr/>
        </p:nvPicPr>
        <p:blipFill>
          <a:blip r:embed="rId5"/>
          <a:stretch>
            <a:fillRect/>
          </a:stretch>
        </p:blipFill>
        <p:spPr>
          <a:xfrm>
            <a:off x="9039709" y="532521"/>
            <a:ext cx="2100306" cy="461316"/>
          </a:xfrm>
          <a:prstGeom prst="rect">
            <a:avLst/>
          </a:prstGeom>
        </p:spPr>
      </p:pic>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P spid="6"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0" name="淘宝-想搞设计PPT(倒卖必究)-20">
            <a:extLst>
              <a:ext uri="{FF2B5EF4-FFF2-40B4-BE49-F238E27FC236}">
                <a16:creationId xmlns:a16="http://schemas.microsoft.com/office/drawing/2014/main" id="{30F1176E-769B-1ABD-07CF-C08053094349}"/>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a:spLocks noChangeArrowheads="1"/>
          </p:cNvSpPr>
          <p:nvPr/>
        </p:nvSpPr>
        <p:spPr bwMode="auto">
          <a:xfrm>
            <a:off x="4008720" y="2264402"/>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3" name="淘宝-想搞设计PPT(倒卖必究)-3"/>
          <p:cNvSpPr>
            <a:spLocks noChangeArrowheads="1"/>
          </p:cNvSpPr>
          <p:nvPr/>
        </p:nvSpPr>
        <p:spPr bwMode="auto">
          <a:xfrm>
            <a:off x="1626523" y="2264402"/>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淘宝-想搞设计PPT(倒卖必究)-4"/>
          <p:cNvSpPr>
            <a:spLocks noChangeArrowheads="1"/>
          </p:cNvSpPr>
          <p:nvPr/>
        </p:nvSpPr>
        <p:spPr bwMode="auto">
          <a:xfrm>
            <a:off x="6547749" y="2308665"/>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5" name="淘宝-想搞设计PPT(倒卖必究)-5"/>
          <p:cNvSpPr>
            <a:spLocks noChangeArrowheads="1"/>
          </p:cNvSpPr>
          <p:nvPr/>
        </p:nvSpPr>
        <p:spPr bwMode="auto">
          <a:xfrm>
            <a:off x="8880168" y="2277788"/>
            <a:ext cx="1552575" cy="1550988"/>
          </a:xfrm>
          <a:prstGeom prst="ellipse">
            <a:avLst/>
          </a:prstGeom>
          <a:noFill/>
          <a:ln w="9525">
            <a:solidFill>
              <a:schemeClr val="bg1"/>
            </a:solidFill>
            <a:round/>
          </a:ln>
          <a:extLst>
            <a:ext uri="{909E8E84-426E-40DD-AFC4-6F175D3DCCD1}">
              <a14:hiddenFill xmlns:a14="http://schemas.microsoft.com/office/drawing/2010/main">
                <a:solidFill>
                  <a:srgbClr val="7B7F7E"/>
                </a:solidFill>
              </a14:hiddenFill>
            </a:ext>
          </a:extLst>
        </p:spPr>
        <p:txBody>
          <a:bodyPr vert="horz" wrap="square" lIns="91440" tIns="45720" rIns="91440" bIns="45720" numCol="1" anchor="t" anchorCtr="0" compatLnSpc="1"/>
          <a:lstStyle/>
          <a:p>
            <a:endParaRPr lang="zh-CN" altLang="en-US" dirty="0">
              <a:solidFill>
                <a:schemeClr val="bg1"/>
              </a:solidFill>
              <a:latin typeface="字魂58号-创中黑" panose="00000500000000000000" pitchFamily="2" charset="-122"/>
              <a:ea typeface="字魂58号-创中黑" panose="00000500000000000000" pitchFamily="2" charset="-122"/>
            </a:endParaRPr>
          </a:p>
        </p:txBody>
      </p:sp>
      <p:sp>
        <p:nvSpPr>
          <p:cNvPr id="6" name="淘宝-想搞设计PPT(倒卖必究)-6"/>
          <p:cNvSpPr/>
          <p:nvPr/>
        </p:nvSpPr>
        <p:spPr bwMode="auto">
          <a:xfrm>
            <a:off x="2151985" y="2705727"/>
            <a:ext cx="503238" cy="668338"/>
          </a:xfrm>
          <a:custGeom>
            <a:avLst/>
            <a:gdLst/>
            <a:ahLst/>
            <a:cxnLst>
              <a:cxn ang="0">
                <a:pos x="134" y="165"/>
              </a:cxn>
              <a:cxn ang="0">
                <a:pos x="67" y="178"/>
              </a:cxn>
              <a:cxn ang="0">
                <a:pos x="0" y="165"/>
              </a:cxn>
              <a:cxn ang="0">
                <a:pos x="0" y="155"/>
              </a:cxn>
              <a:cxn ang="0">
                <a:pos x="12" y="135"/>
              </a:cxn>
              <a:cxn ang="0">
                <a:pos x="40" y="120"/>
              </a:cxn>
              <a:cxn ang="0">
                <a:pos x="48" y="107"/>
              </a:cxn>
              <a:cxn ang="0">
                <a:pos x="48" y="94"/>
              </a:cxn>
              <a:cxn ang="0">
                <a:pos x="47" y="93"/>
              </a:cxn>
              <a:cxn ang="0">
                <a:pos x="37" y="71"/>
              </a:cxn>
              <a:cxn ang="0">
                <a:pos x="36" y="69"/>
              </a:cxn>
              <a:cxn ang="0">
                <a:pos x="35" y="69"/>
              </a:cxn>
              <a:cxn ang="0">
                <a:pos x="32" y="63"/>
              </a:cxn>
              <a:cxn ang="0">
                <a:pos x="32" y="51"/>
              </a:cxn>
              <a:cxn ang="0">
                <a:pos x="34" y="46"/>
              </a:cxn>
              <a:cxn ang="0">
                <a:pos x="35" y="45"/>
              </a:cxn>
              <a:cxn ang="0">
                <a:pos x="35" y="25"/>
              </a:cxn>
              <a:cxn ang="0">
                <a:pos x="35" y="25"/>
              </a:cxn>
              <a:cxn ang="0">
                <a:pos x="40" y="9"/>
              </a:cxn>
              <a:cxn ang="0">
                <a:pos x="67" y="0"/>
              </a:cxn>
              <a:cxn ang="0">
                <a:pos x="94" y="9"/>
              </a:cxn>
              <a:cxn ang="0">
                <a:pos x="99" y="25"/>
              </a:cxn>
              <a:cxn ang="0">
                <a:pos x="99" y="45"/>
              </a:cxn>
              <a:cxn ang="0">
                <a:pos x="100" y="46"/>
              </a:cxn>
              <a:cxn ang="0">
                <a:pos x="102" y="51"/>
              </a:cxn>
              <a:cxn ang="0">
                <a:pos x="102" y="63"/>
              </a:cxn>
              <a:cxn ang="0">
                <a:pos x="97" y="69"/>
              </a:cxn>
              <a:cxn ang="0">
                <a:pos x="96" y="70"/>
              </a:cxn>
              <a:cxn ang="0">
                <a:pos x="95" y="72"/>
              </a:cxn>
              <a:cxn ang="0">
                <a:pos x="86" y="90"/>
              </a:cxn>
              <a:cxn ang="0">
                <a:pos x="84" y="93"/>
              </a:cxn>
              <a:cxn ang="0">
                <a:pos x="83" y="94"/>
              </a:cxn>
              <a:cxn ang="0">
                <a:pos x="83" y="107"/>
              </a:cxn>
              <a:cxn ang="0">
                <a:pos x="91" y="120"/>
              </a:cxn>
              <a:cxn ang="0">
                <a:pos x="121" y="135"/>
              </a:cxn>
              <a:cxn ang="0">
                <a:pos x="134" y="155"/>
              </a:cxn>
              <a:cxn ang="0">
                <a:pos x="134" y="165"/>
              </a:cxn>
            </a:cxnLst>
            <a:rect l="0" t="0" r="r" b="b"/>
            <a:pathLst>
              <a:path w="134" h="178">
                <a:moveTo>
                  <a:pt x="134" y="165"/>
                </a:moveTo>
                <a:cubicBezTo>
                  <a:pt x="134" y="169"/>
                  <a:pt x="110" y="178"/>
                  <a:pt x="67" y="178"/>
                </a:cubicBezTo>
                <a:cubicBezTo>
                  <a:pt x="24" y="178"/>
                  <a:pt x="0" y="169"/>
                  <a:pt x="0" y="165"/>
                </a:cubicBezTo>
                <a:cubicBezTo>
                  <a:pt x="0" y="155"/>
                  <a:pt x="0" y="155"/>
                  <a:pt x="0" y="155"/>
                </a:cubicBezTo>
                <a:cubicBezTo>
                  <a:pt x="0" y="147"/>
                  <a:pt x="5" y="139"/>
                  <a:pt x="12" y="135"/>
                </a:cubicBezTo>
                <a:cubicBezTo>
                  <a:pt x="40" y="120"/>
                  <a:pt x="40" y="120"/>
                  <a:pt x="40" y="120"/>
                </a:cubicBezTo>
                <a:cubicBezTo>
                  <a:pt x="45" y="117"/>
                  <a:pt x="48" y="112"/>
                  <a:pt x="48" y="107"/>
                </a:cubicBezTo>
                <a:cubicBezTo>
                  <a:pt x="48" y="94"/>
                  <a:pt x="48" y="94"/>
                  <a:pt x="48" y="94"/>
                </a:cubicBezTo>
                <a:cubicBezTo>
                  <a:pt x="47" y="93"/>
                  <a:pt x="47" y="93"/>
                  <a:pt x="47" y="93"/>
                </a:cubicBezTo>
                <a:cubicBezTo>
                  <a:pt x="47" y="93"/>
                  <a:pt x="39" y="84"/>
                  <a:pt x="37" y="71"/>
                </a:cubicBezTo>
                <a:cubicBezTo>
                  <a:pt x="36" y="69"/>
                  <a:pt x="36" y="69"/>
                  <a:pt x="36" y="69"/>
                </a:cubicBezTo>
                <a:cubicBezTo>
                  <a:pt x="35" y="69"/>
                  <a:pt x="35" y="69"/>
                  <a:pt x="35" y="69"/>
                </a:cubicBezTo>
                <a:cubicBezTo>
                  <a:pt x="33" y="68"/>
                  <a:pt x="32" y="66"/>
                  <a:pt x="32" y="63"/>
                </a:cubicBezTo>
                <a:cubicBezTo>
                  <a:pt x="32" y="51"/>
                  <a:pt x="32" y="51"/>
                  <a:pt x="32" y="51"/>
                </a:cubicBezTo>
                <a:cubicBezTo>
                  <a:pt x="32" y="49"/>
                  <a:pt x="33" y="47"/>
                  <a:pt x="34" y="46"/>
                </a:cubicBezTo>
                <a:cubicBezTo>
                  <a:pt x="35" y="45"/>
                  <a:pt x="35" y="45"/>
                  <a:pt x="35" y="45"/>
                </a:cubicBezTo>
                <a:cubicBezTo>
                  <a:pt x="35" y="25"/>
                  <a:pt x="35" y="25"/>
                  <a:pt x="35" y="25"/>
                </a:cubicBezTo>
                <a:cubicBezTo>
                  <a:pt x="35" y="25"/>
                  <a:pt x="35" y="25"/>
                  <a:pt x="35" y="25"/>
                </a:cubicBezTo>
                <a:cubicBezTo>
                  <a:pt x="35" y="25"/>
                  <a:pt x="34" y="16"/>
                  <a:pt x="40" y="9"/>
                </a:cubicBezTo>
                <a:cubicBezTo>
                  <a:pt x="46" y="3"/>
                  <a:pt x="55" y="0"/>
                  <a:pt x="67" y="0"/>
                </a:cubicBezTo>
                <a:cubicBezTo>
                  <a:pt x="79" y="0"/>
                  <a:pt x="88" y="3"/>
                  <a:pt x="94" y="9"/>
                </a:cubicBezTo>
                <a:cubicBezTo>
                  <a:pt x="100" y="16"/>
                  <a:pt x="99" y="25"/>
                  <a:pt x="99" y="25"/>
                </a:cubicBezTo>
                <a:cubicBezTo>
                  <a:pt x="99" y="45"/>
                  <a:pt x="99" y="45"/>
                  <a:pt x="99" y="45"/>
                </a:cubicBezTo>
                <a:cubicBezTo>
                  <a:pt x="100" y="46"/>
                  <a:pt x="100" y="46"/>
                  <a:pt x="100" y="46"/>
                </a:cubicBezTo>
                <a:cubicBezTo>
                  <a:pt x="101" y="47"/>
                  <a:pt x="102" y="49"/>
                  <a:pt x="102" y="51"/>
                </a:cubicBezTo>
                <a:cubicBezTo>
                  <a:pt x="102" y="63"/>
                  <a:pt x="102" y="63"/>
                  <a:pt x="102" y="63"/>
                </a:cubicBezTo>
                <a:cubicBezTo>
                  <a:pt x="102" y="66"/>
                  <a:pt x="100" y="69"/>
                  <a:pt x="97" y="69"/>
                </a:cubicBezTo>
                <a:cubicBezTo>
                  <a:pt x="96" y="70"/>
                  <a:pt x="96" y="70"/>
                  <a:pt x="96" y="70"/>
                </a:cubicBezTo>
                <a:cubicBezTo>
                  <a:pt x="95" y="72"/>
                  <a:pt x="95" y="72"/>
                  <a:pt x="95" y="72"/>
                </a:cubicBezTo>
                <a:cubicBezTo>
                  <a:pt x="93" y="78"/>
                  <a:pt x="90" y="84"/>
                  <a:pt x="86" y="90"/>
                </a:cubicBezTo>
                <a:cubicBezTo>
                  <a:pt x="85" y="91"/>
                  <a:pt x="85" y="92"/>
                  <a:pt x="84" y="93"/>
                </a:cubicBezTo>
                <a:cubicBezTo>
                  <a:pt x="83" y="94"/>
                  <a:pt x="83" y="94"/>
                  <a:pt x="83" y="94"/>
                </a:cubicBezTo>
                <a:cubicBezTo>
                  <a:pt x="83" y="107"/>
                  <a:pt x="83" y="107"/>
                  <a:pt x="83" y="107"/>
                </a:cubicBezTo>
                <a:cubicBezTo>
                  <a:pt x="83" y="113"/>
                  <a:pt x="86" y="118"/>
                  <a:pt x="91" y="120"/>
                </a:cubicBezTo>
                <a:cubicBezTo>
                  <a:pt x="121" y="135"/>
                  <a:pt x="121" y="135"/>
                  <a:pt x="121" y="135"/>
                </a:cubicBezTo>
                <a:cubicBezTo>
                  <a:pt x="129" y="139"/>
                  <a:pt x="134" y="147"/>
                  <a:pt x="134" y="155"/>
                </a:cubicBezTo>
                <a:lnTo>
                  <a:pt x="134" y="165"/>
                </a:ln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7" name="淘宝-想搞设计PPT(倒卖必究)-7"/>
          <p:cNvSpPr>
            <a:spLocks noEditPoints="1"/>
          </p:cNvSpPr>
          <p:nvPr/>
        </p:nvSpPr>
        <p:spPr bwMode="auto">
          <a:xfrm>
            <a:off x="9356418" y="2754038"/>
            <a:ext cx="600075" cy="600075"/>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8" name="淘宝-想搞设计PPT(倒卖必究)-8"/>
          <p:cNvSpPr>
            <a:spLocks noEditPoints="1"/>
          </p:cNvSpPr>
          <p:nvPr/>
        </p:nvSpPr>
        <p:spPr bwMode="auto">
          <a:xfrm>
            <a:off x="4484970" y="2807327"/>
            <a:ext cx="600075" cy="544513"/>
          </a:xfrm>
          <a:custGeom>
            <a:avLst/>
            <a:gdLst/>
            <a:ahLst/>
            <a:cxnLst>
              <a:cxn ang="0">
                <a:pos x="138" y="0"/>
              </a:cxn>
              <a:cxn ang="0">
                <a:pos x="22" y="0"/>
              </a:cxn>
              <a:cxn ang="0">
                <a:pos x="0" y="22"/>
              </a:cxn>
              <a:cxn ang="0">
                <a:pos x="0" y="96"/>
              </a:cxn>
              <a:cxn ang="0">
                <a:pos x="22" y="118"/>
              </a:cxn>
              <a:cxn ang="0">
                <a:pos x="97" y="118"/>
              </a:cxn>
              <a:cxn ang="0">
                <a:pos x="137" y="144"/>
              </a:cxn>
              <a:cxn ang="0">
                <a:pos x="139" y="145"/>
              </a:cxn>
              <a:cxn ang="0">
                <a:pos x="141" y="144"/>
              </a:cxn>
              <a:cxn ang="0">
                <a:pos x="143" y="141"/>
              </a:cxn>
              <a:cxn ang="0">
                <a:pos x="143" y="116"/>
              </a:cxn>
              <a:cxn ang="0">
                <a:pos x="160" y="96"/>
              </a:cxn>
              <a:cxn ang="0">
                <a:pos x="160" y="22"/>
              </a:cxn>
              <a:cxn ang="0">
                <a:pos x="138" y="0"/>
              </a:cxn>
              <a:cxn ang="0">
                <a:pos x="99" y="87"/>
              </a:cxn>
              <a:cxn ang="0">
                <a:pos x="31" y="87"/>
              </a:cxn>
              <a:cxn ang="0">
                <a:pos x="22" y="78"/>
              </a:cxn>
              <a:cxn ang="0">
                <a:pos x="31" y="69"/>
              </a:cxn>
              <a:cxn ang="0">
                <a:pos x="99" y="69"/>
              </a:cxn>
              <a:cxn ang="0">
                <a:pos x="107" y="78"/>
              </a:cxn>
              <a:cxn ang="0">
                <a:pos x="99" y="87"/>
              </a:cxn>
              <a:cxn ang="0">
                <a:pos x="129" y="51"/>
              </a:cxn>
              <a:cxn ang="0">
                <a:pos x="31" y="51"/>
              </a:cxn>
              <a:cxn ang="0">
                <a:pos x="22" y="42"/>
              </a:cxn>
              <a:cxn ang="0">
                <a:pos x="31" y="34"/>
              </a:cxn>
              <a:cxn ang="0">
                <a:pos x="129" y="34"/>
              </a:cxn>
              <a:cxn ang="0">
                <a:pos x="138" y="42"/>
              </a:cxn>
              <a:cxn ang="0">
                <a:pos x="129" y="51"/>
              </a:cxn>
            </a:cxnLst>
            <a:rect l="0" t="0" r="r" b="b"/>
            <a:pathLst>
              <a:path w="160" h="145">
                <a:moveTo>
                  <a:pt x="138" y="0"/>
                </a:moveTo>
                <a:cubicBezTo>
                  <a:pt x="22" y="0"/>
                  <a:pt x="22" y="0"/>
                  <a:pt x="22" y="0"/>
                </a:cubicBezTo>
                <a:cubicBezTo>
                  <a:pt x="10" y="0"/>
                  <a:pt x="0" y="10"/>
                  <a:pt x="0" y="22"/>
                </a:cubicBezTo>
                <a:cubicBezTo>
                  <a:pt x="0" y="96"/>
                  <a:pt x="0" y="96"/>
                  <a:pt x="0" y="96"/>
                </a:cubicBezTo>
                <a:cubicBezTo>
                  <a:pt x="0" y="108"/>
                  <a:pt x="10" y="118"/>
                  <a:pt x="22" y="118"/>
                </a:cubicBezTo>
                <a:cubicBezTo>
                  <a:pt x="97" y="118"/>
                  <a:pt x="97" y="118"/>
                  <a:pt x="97" y="118"/>
                </a:cubicBezTo>
                <a:cubicBezTo>
                  <a:pt x="137" y="144"/>
                  <a:pt x="137" y="144"/>
                  <a:pt x="137" y="144"/>
                </a:cubicBezTo>
                <a:cubicBezTo>
                  <a:pt x="137" y="145"/>
                  <a:pt x="138" y="145"/>
                  <a:pt x="139" y="145"/>
                </a:cubicBezTo>
                <a:cubicBezTo>
                  <a:pt x="140" y="145"/>
                  <a:pt x="140" y="145"/>
                  <a:pt x="141" y="144"/>
                </a:cubicBezTo>
                <a:cubicBezTo>
                  <a:pt x="142" y="144"/>
                  <a:pt x="143" y="142"/>
                  <a:pt x="143" y="141"/>
                </a:cubicBezTo>
                <a:cubicBezTo>
                  <a:pt x="143" y="116"/>
                  <a:pt x="143" y="116"/>
                  <a:pt x="143" y="116"/>
                </a:cubicBezTo>
                <a:cubicBezTo>
                  <a:pt x="151" y="113"/>
                  <a:pt x="160" y="106"/>
                  <a:pt x="160" y="96"/>
                </a:cubicBezTo>
                <a:cubicBezTo>
                  <a:pt x="160" y="22"/>
                  <a:pt x="160" y="22"/>
                  <a:pt x="160" y="22"/>
                </a:cubicBezTo>
                <a:cubicBezTo>
                  <a:pt x="160" y="10"/>
                  <a:pt x="150" y="0"/>
                  <a:pt x="138" y="0"/>
                </a:cubicBezTo>
                <a:close/>
                <a:moveTo>
                  <a:pt x="99" y="87"/>
                </a:moveTo>
                <a:cubicBezTo>
                  <a:pt x="31" y="87"/>
                  <a:pt x="31" y="87"/>
                  <a:pt x="31" y="87"/>
                </a:cubicBezTo>
                <a:cubicBezTo>
                  <a:pt x="26" y="87"/>
                  <a:pt x="22" y="83"/>
                  <a:pt x="22" y="78"/>
                </a:cubicBezTo>
                <a:cubicBezTo>
                  <a:pt x="22" y="73"/>
                  <a:pt x="26" y="69"/>
                  <a:pt x="31" y="69"/>
                </a:cubicBezTo>
                <a:cubicBezTo>
                  <a:pt x="99" y="69"/>
                  <a:pt x="99" y="69"/>
                  <a:pt x="99" y="69"/>
                </a:cubicBezTo>
                <a:cubicBezTo>
                  <a:pt x="104" y="69"/>
                  <a:pt x="107" y="73"/>
                  <a:pt x="107" y="78"/>
                </a:cubicBezTo>
                <a:cubicBezTo>
                  <a:pt x="107" y="83"/>
                  <a:pt x="104" y="87"/>
                  <a:pt x="99" y="87"/>
                </a:cubicBezTo>
                <a:close/>
                <a:moveTo>
                  <a:pt x="129" y="51"/>
                </a:moveTo>
                <a:cubicBezTo>
                  <a:pt x="31" y="51"/>
                  <a:pt x="31" y="51"/>
                  <a:pt x="31" y="51"/>
                </a:cubicBezTo>
                <a:cubicBezTo>
                  <a:pt x="26" y="51"/>
                  <a:pt x="22" y="47"/>
                  <a:pt x="22" y="42"/>
                </a:cubicBezTo>
                <a:cubicBezTo>
                  <a:pt x="22" y="38"/>
                  <a:pt x="26" y="34"/>
                  <a:pt x="31" y="34"/>
                </a:cubicBezTo>
                <a:cubicBezTo>
                  <a:pt x="129" y="34"/>
                  <a:pt x="129" y="34"/>
                  <a:pt x="129" y="34"/>
                </a:cubicBezTo>
                <a:cubicBezTo>
                  <a:pt x="134" y="34"/>
                  <a:pt x="138" y="38"/>
                  <a:pt x="138" y="42"/>
                </a:cubicBezTo>
                <a:cubicBezTo>
                  <a:pt x="138" y="47"/>
                  <a:pt x="134" y="51"/>
                  <a:pt x="129" y="51"/>
                </a:cubicBezTo>
                <a:close/>
              </a:path>
            </a:pathLst>
          </a:custGeom>
          <a:solidFill>
            <a:srgbClr val="FFFFFF"/>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9" name="淘宝-想搞设计PPT(倒卖必究)-9"/>
          <p:cNvSpPr>
            <a:spLocks noEditPoints="1"/>
          </p:cNvSpPr>
          <p:nvPr/>
        </p:nvSpPr>
        <p:spPr bwMode="auto">
          <a:xfrm>
            <a:off x="6985899" y="2746815"/>
            <a:ext cx="674688" cy="674688"/>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0" name="淘宝-想搞设计PPT(倒卖必究)-10"/>
          <p:cNvSpPr txBox="1"/>
          <p:nvPr/>
        </p:nvSpPr>
        <p:spPr>
          <a:xfrm>
            <a:off x="1339478" y="4757631"/>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1" name="淘宝-想搞设计PPT(倒卖必究)-11"/>
          <p:cNvSpPr txBox="1"/>
          <p:nvPr/>
        </p:nvSpPr>
        <p:spPr>
          <a:xfrm>
            <a:off x="1339476" y="4334086"/>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2" name="淘宝-想搞设计PPT(倒卖必究)-12"/>
          <p:cNvSpPr txBox="1"/>
          <p:nvPr/>
        </p:nvSpPr>
        <p:spPr>
          <a:xfrm>
            <a:off x="3799364" y="4757631"/>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3" name="淘宝-想搞设计PPT(倒卖必究)-13"/>
          <p:cNvSpPr txBox="1"/>
          <p:nvPr/>
        </p:nvSpPr>
        <p:spPr>
          <a:xfrm>
            <a:off x="3799362" y="4334086"/>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4" name="淘宝-想搞设计PPT(倒卖必究)-14"/>
          <p:cNvSpPr txBox="1"/>
          <p:nvPr/>
        </p:nvSpPr>
        <p:spPr>
          <a:xfrm>
            <a:off x="6259250" y="4801633"/>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5" name="淘宝-想搞设计PPT(倒卖必究)-15"/>
          <p:cNvSpPr txBox="1"/>
          <p:nvPr/>
        </p:nvSpPr>
        <p:spPr>
          <a:xfrm>
            <a:off x="6259248" y="4378088"/>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6" name="淘宝-想搞设计PPT(倒卖必究)-16"/>
          <p:cNvSpPr txBox="1"/>
          <p:nvPr/>
        </p:nvSpPr>
        <p:spPr>
          <a:xfrm>
            <a:off x="8681462" y="4816042"/>
            <a:ext cx="2218055"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en-US" sz="1200" dirty="0">
                <a:solidFill>
                  <a:schemeClr val="bg1"/>
                </a:solidFill>
                <a:latin typeface="字魂58号-创中黑" panose="00000500000000000000" pitchFamily="2" charset="-122"/>
                <a:ea typeface="字魂58号-创中黑" panose="00000500000000000000" pitchFamily="2" charset="-122"/>
              </a:rPr>
              <a:t>Please enter text </a:t>
            </a:r>
            <a:r>
              <a:rPr lang="en-US" sz="1200" dirty="0" err="1">
                <a:solidFill>
                  <a:schemeClr val="bg1"/>
                </a:solidFill>
                <a:latin typeface="字魂58号-创中黑" panose="00000500000000000000" pitchFamily="2" charset="-122"/>
                <a:ea typeface="字魂58号-创中黑" panose="00000500000000000000" pitchFamily="2" charset="-122"/>
              </a:rPr>
              <a:t>here.</a:t>
            </a:r>
            <a:r>
              <a:rPr lang="en-US" sz="1200" dirty="0" err="1">
                <a:solidFill>
                  <a:schemeClr val="bg1"/>
                </a:solidFill>
                <a:latin typeface="字魂58号-创中黑" panose="00000500000000000000" pitchFamily="2" charset="-122"/>
                <a:ea typeface="字魂58号-创中黑" panose="00000500000000000000" pitchFamily="2" charset="-122"/>
                <a:sym typeface="+mn-ea"/>
              </a:rPr>
              <a:t>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a:t>
            </a:r>
            <a:r>
              <a:rPr lang="en-US" sz="1200" dirty="0" err="1">
                <a:solidFill>
                  <a:schemeClr val="bg1"/>
                </a:solidFill>
                <a:latin typeface="字魂58号-创中黑" panose="00000500000000000000" pitchFamily="2" charset="-122"/>
                <a:ea typeface="字魂58号-创中黑" panose="00000500000000000000" pitchFamily="2" charset="-122"/>
                <a:sym typeface="+mn-ea"/>
              </a:rPr>
              <a:t>here.Please</a:t>
            </a:r>
            <a:r>
              <a:rPr lang="en-US" sz="1200" dirty="0">
                <a:solidFill>
                  <a:schemeClr val="bg1"/>
                </a:solidFill>
                <a:latin typeface="字魂58号-创中黑" panose="00000500000000000000" pitchFamily="2" charset="-122"/>
                <a:ea typeface="字魂58号-创中黑" panose="00000500000000000000" pitchFamily="2" charset="-122"/>
                <a:sym typeface="+mn-ea"/>
              </a:rPr>
              <a:t> enter text here</a:t>
            </a:r>
            <a:endParaRPr lang="en-US" sz="1200" dirty="0">
              <a:solidFill>
                <a:schemeClr val="bg1"/>
              </a:solidFill>
              <a:latin typeface="字魂58号-创中黑" panose="00000500000000000000" pitchFamily="2" charset="-122"/>
              <a:ea typeface="字魂58号-创中黑" panose="00000500000000000000" pitchFamily="2" charset="-122"/>
            </a:endParaRPr>
          </a:p>
        </p:txBody>
      </p:sp>
      <p:sp>
        <p:nvSpPr>
          <p:cNvPr id="17" name="淘宝-想搞设计PPT(倒卖必究)-17"/>
          <p:cNvSpPr txBox="1"/>
          <p:nvPr/>
        </p:nvSpPr>
        <p:spPr>
          <a:xfrm>
            <a:off x="8681460" y="4392497"/>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latin typeface="字魂58号-创中黑" panose="00000500000000000000" pitchFamily="2" charset="-122"/>
                <a:ea typeface="字魂58号-创中黑" panose="00000500000000000000" pitchFamily="2" charset="-122"/>
              </a:rPr>
              <a:t>输入标题</a:t>
            </a:r>
          </a:p>
        </p:txBody>
      </p:sp>
      <p:sp>
        <p:nvSpPr>
          <p:cNvPr id="18" name="淘宝-想搞设计PPT(倒卖必究)-18"/>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想搞设计PPT(倒卖必究)-19"/>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85" name="Picture 84" descr="华中科技大学.png"/>
          <p:cNvPicPr>
            <a:picLocks noChangeAspect="1"/>
          </p:cNvPicPr>
          <p:nvPr/>
        </p:nvPicPr>
        <p:blipFill>
          <a:blip r:embed="rId3"/>
          <a:stretch>
            <a:fillRect/>
          </a:stretch>
        </p:blipFill>
        <p:spPr>
          <a:xfrm>
            <a:off x="9039709" y="532521"/>
            <a:ext cx="2100306" cy="461316"/>
          </a:xfrm>
          <a:prstGeom prst="rect">
            <a:avLst/>
          </a:prstGeom>
        </p:spPr>
      </p:pic>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p:tgtEl>
                                          <p:spTgt spid="10"/>
                                        </p:tgtEl>
                                        <p:attrNameLst>
                                          <p:attrName>ppt_y</p:attrName>
                                        </p:attrNameLst>
                                      </p:cBhvr>
                                      <p:tavLst>
                                        <p:tav tm="0">
                                          <p:val>
                                            <p:strVal val="#ppt_y+#ppt_h*1.125000"/>
                                          </p:val>
                                        </p:tav>
                                        <p:tav tm="100000">
                                          <p:val>
                                            <p:strVal val="#ppt_y"/>
                                          </p:val>
                                        </p:tav>
                                      </p:tavLst>
                                    </p:anim>
                                    <p:animEffect transition="in" filter="wipe(up)">
                                      <p:cBhvr>
                                        <p:cTn id="49" dur="500"/>
                                        <p:tgtEl>
                                          <p:spTgt spid="10"/>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p:tgtEl>
                                          <p:spTgt spid="11"/>
                                        </p:tgtEl>
                                        <p:attrNameLst>
                                          <p:attrName>ppt_y</p:attrName>
                                        </p:attrNameLst>
                                      </p:cBhvr>
                                      <p:tavLst>
                                        <p:tav tm="0">
                                          <p:val>
                                            <p:strVal val="#ppt_y+#ppt_h*1.125000"/>
                                          </p:val>
                                        </p:tav>
                                        <p:tav tm="100000">
                                          <p:val>
                                            <p:strVal val="#ppt_y"/>
                                          </p:val>
                                        </p:tav>
                                      </p:tavLst>
                                    </p:anim>
                                    <p:animEffect transition="in" filter="wipe(up)">
                                      <p:cBhvr>
                                        <p:cTn id="54" dur="500"/>
                                        <p:tgtEl>
                                          <p:spTgt spid="11"/>
                                        </p:tgtEl>
                                      </p:cBhvr>
                                    </p:animEffect>
                                  </p:childTnLst>
                                </p:cTn>
                              </p:par>
                            </p:childTnLst>
                          </p:cTn>
                        </p:par>
                        <p:par>
                          <p:cTn id="55" fill="hold">
                            <p:stCondLst>
                              <p:cond delay="2000"/>
                            </p:stCondLst>
                            <p:childTnLst>
                              <p:par>
                                <p:cTn id="56" presetID="12" presetClass="entr" presetSubtype="4"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p:tgtEl>
                                          <p:spTgt spid="12"/>
                                        </p:tgtEl>
                                        <p:attrNameLst>
                                          <p:attrName>ppt_y</p:attrName>
                                        </p:attrNameLst>
                                      </p:cBhvr>
                                      <p:tavLst>
                                        <p:tav tm="0">
                                          <p:val>
                                            <p:strVal val="#ppt_y+#ppt_h*1.125000"/>
                                          </p:val>
                                        </p:tav>
                                        <p:tav tm="100000">
                                          <p:val>
                                            <p:strVal val="#ppt_y"/>
                                          </p:val>
                                        </p:tav>
                                      </p:tavLst>
                                    </p:anim>
                                    <p:animEffect transition="in" filter="wipe(up)">
                                      <p:cBhvr>
                                        <p:cTn id="59" dur="500"/>
                                        <p:tgtEl>
                                          <p:spTgt spid="12"/>
                                        </p:tgtEl>
                                      </p:cBhvr>
                                    </p:animEffect>
                                  </p:childTnLst>
                                </p:cTn>
                              </p:par>
                            </p:childTnLst>
                          </p:cTn>
                        </p:par>
                        <p:par>
                          <p:cTn id="60" fill="hold">
                            <p:stCondLst>
                              <p:cond delay="2500"/>
                            </p:stCondLst>
                            <p:childTnLst>
                              <p:par>
                                <p:cTn id="61" presetID="12" presetClass="entr" presetSubtype="4"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p:tgtEl>
                                          <p:spTgt spid="13"/>
                                        </p:tgtEl>
                                        <p:attrNameLst>
                                          <p:attrName>ppt_y</p:attrName>
                                        </p:attrNameLst>
                                      </p:cBhvr>
                                      <p:tavLst>
                                        <p:tav tm="0">
                                          <p:val>
                                            <p:strVal val="#ppt_y+#ppt_h*1.125000"/>
                                          </p:val>
                                        </p:tav>
                                        <p:tav tm="100000">
                                          <p:val>
                                            <p:strVal val="#ppt_y"/>
                                          </p:val>
                                        </p:tav>
                                      </p:tavLst>
                                    </p:anim>
                                    <p:animEffect transition="in" filter="wipe(up)">
                                      <p:cBhvr>
                                        <p:cTn id="64" dur="500"/>
                                        <p:tgtEl>
                                          <p:spTgt spid="13"/>
                                        </p:tgtEl>
                                      </p:cBhvr>
                                    </p:animEffect>
                                  </p:childTnLst>
                                </p:cTn>
                              </p:par>
                            </p:childTnLst>
                          </p:cTn>
                        </p:par>
                        <p:par>
                          <p:cTn id="65" fill="hold">
                            <p:stCondLst>
                              <p:cond delay="3000"/>
                            </p:stCondLst>
                            <p:childTnLst>
                              <p:par>
                                <p:cTn id="66" presetID="12" presetClass="entr" presetSubtype="4"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500"/>
                                        <p:tgtEl>
                                          <p:spTgt spid="14"/>
                                        </p:tgtEl>
                                        <p:attrNameLst>
                                          <p:attrName>ppt_y</p:attrName>
                                        </p:attrNameLst>
                                      </p:cBhvr>
                                      <p:tavLst>
                                        <p:tav tm="0">
                                          <p:val>
                                            <p:strVal val="#ppt_y+#ppt_h*1.125000"/>
                                          </p:val>
                                        </p:tav>
                                        <p:tav tm="100000">
                                          <p:val>
                                            <p:strVal val="#ppt_y"/>
                                          </p:val>
                                        </p:tav>
                                      </p:tavLst>
                                    </p:anim>
                                    <p:animEffect transition="in" filter="wipe(up)">
                                      <p:cBhvr>
                                        <p:cTn id="69" dur="500"/>
                                        <p:tgtEl>
                                          <p:spTgt spid="14"/>
                                        </p:tgtEl>
                                      </p:cBhvr>
                                    </p:animEffect>
                                  </p:childTnLst>
                                </p:cTn>
                              </p:par>
                            </p:childTnLst>
                          </p:cTn>
                        </p:par>
                        <p:par>
                          <p:cTn id="70" fill="hold">
                            <p:stCondLst>
                              <p:cond delay="3500"/>
                            </p:stCondLst>
                            <p:childTnLst>
                              <p:par>
                                <p:cTn id="71" presetID="12" presetClass="entr" presetSubtype="4"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p:tgtEl>
                                          <p:spTgt spid="15"/>
                                        </p:tgtEl>
                                        <p:attrNameLst>
                                          <p:attrName>ppt_y</p:attrName>
                                        </p:attrNameLst>
                                      </p:cBhvr>
                                      <p:tavLst>
                                        <p:tav tm="0">
                                          <p:val>
                                            <p:strVal val="#ppt_y+#ppt_h*1.125000"/>
                                          </p:val>
                                        </p:tav>
                                        <p:tav tm="100000">
                                          <p:val>
                                            <p:strVal val="#ppt_y"/>
                                          </p:val>
                                        </p:tav>
                                      </p:tavLst>
                                    </p:anim>
                                    <p:animEffect transition="in" filter="wipe(up)">
                                      <p:cBhvr>
                                        <p:cTn id="74" dur="500"/>
                                        <p:tgtEl>
                                          <p:spTgt spid="15"/>
                                        </p:tgtEl>
                                      </p:cBhvr>
                                    </p:animEffect>
                                  </p:childTnLst>
                                </p:cTn>
                              </p:par>
                            </p:childTnLst>
                          </p:cTn>
                        </p:par>
                        <p:par>
                          <p:cTn id="75" fill="hold">
                            <p:stCondLst>
                              <p:cond delay="4000"/>
                            </p:stCondLst>
                            <p:childTnLst>
                              <p:par>
                                <p:cTn id="76" presetID="1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p:tgtEl>
                                          <p:spTgt spid="16"/>
                                        </p:tgtEl>
                                        <p:attrNameLst>
                                          <p:attrName>ppt_y</p:attrName>
                                        </p:attrNameLst>
                                      </p:cBhvr>
                                      <p:tavLst>
                                        <p:tav tm="0">
                                          <p:val>
                                            <p:strVal val="#ppt_y+#ppt_h*1.125000"/>
                                          </p:val>
                                        </p:tav>
                                        <p:tav tm="100000">
                                          <p:val>
                                            <p:strVal val="#ppt_y"/>
                                          </p:val>
                                        </p:tav>
                                      </p:tavLst>
                                    </p:anim>
                                    <p:animEffect transition="in" filter="wipe(up)">
                                      <p:cBhvr>
                                        <p:cTn id="79" dur="500"/>
                                        <p:tgtEl>
                                          <p:spTgt spid="16"/>
                                        </p:tgtEl>
                                      </p:cBhvr>
                                    </p:animEffect>
                                  </p:childTnLst>
                                </p:cTn>
                              </p:par>
                            </p:childTnLst>
                          </p:cTn>
                        </p:par>
                        <p:par>
                          <p:cTn id="80" fill="hold">
                            <p:stCondLst>
                              <p:cond delay="4500"/>
                            </p:stCondLst>
                            <p:childTnLst>
                              <p:par>
                                <p:cTn id="81" presetID="1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p:tgtEl>
                                          <p:spTgt spid="17"/>
                                        </p:tgtEl>
                                        <p:attrNameLst>
                                          <p:attrName>ppt_y</p:attrName>
                                        </p:attrNameLst>
                                      </p:cBhvr>
                                      <p:tavLst>
                                        <p:tav tm="0">
                                          <p:val>
                                            <p:strVal val="#ppt_y+#ppt_h*1.125000"/>
                                          </p:val>
                                        </p:tav>
                                        <p:tav tm="100000">
                                          <p:val>
                                            <p:strVal val="#ppt_y"/>
                                          </p:val>
                                        </p:tav>
                                      </p:tavLst>
                                    </p:anim>
                                    <p:animEffect transition="in" filter="wipe(up)">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p:bldP spid="11" grpId="0" bldLvl="0"/>
      <p:bldP spid="12" grpId="0" bldLvl="0"/>
      <p:bldP spid="13" grpId="0" bldLvl="0"/>
      <p:bldP spid="14" grpId="0" bldLvl="0"/>
      <p:bldP spid="15" grpId="0" bldLvl="0"/>
      <p:bldP spid="16" grpId="0" bldLvl="0"/>
      <p:bldP spid="17" grpId="0" bldLvl="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6" name="淘宝-想搞设计PPT(倒卖必究)-16">
            <a:extLst>
              <a:ext uri="{FF2B5EF4-FFF2-40B4-BE49-F238E27FC236}">
                <a16:creationId xmlns:a16="http://schemas.microsoft.com/office/drawing/2014/main" id="{89C0BB7E-DC96-3279-D72B-D73CB392FE89}"/>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淘宝-想搞设计PPT(倒卖必究)-3"/>
          <p:cNvSpPr/>
          <p:nvPr/>
        </p:nvSpPr>
        <p:spPr>
          <a:xfrm>
            <a:off x="4896396" y="2652700"/>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S</a:t>
            </a:r>
          </a:p>
        </p:txBody>
      </p:sp>
      <p:sp>
        <p:nvSpPr>
          <p:cNvPr id="4" name="淘宝-想搞设计PPT(倒卖必究)-4"/>
          <p:cNvSpPr/>
          <p:nvPr/>
        </p:nvSpPr>
        <p:spPr>
          <a:xfrm>
            <a:off x="6126480" y="2652700"/>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W</a:t>
            </a:r>
          </a:p>
        </p:txBody>
      </p:sp>
      <p:sp>
        <p:nvSpPr>
          <p:cNvPr id="5" name="淘宝-想搞设计PPT(倒卖必究)-5"/>
          <p:cNvSpPr/>
          <p:nvPr/>
        </p:nvSpPr>
        <p:spPr>
          <a:xfrm>
            <a:off x="6126480" y="3882784"/>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O</a:t>
            </a:r>
          </a:p>
        </p:txBody>
      </p:sp>
      <p:sp>
        <p:nvSpPr>
          <p:cNvPr id="6" name="淘宝-想搞设计PPT(倒卖必究)-6"/>
          <p:cNvSpPr/>
          <p:nvPr/>
        </p:nvSpPr>
        <p:spPr>
          <a:xfrm>
            <a:off x="4896396" y="3882784"/>
            <a:ext cx="1143000" cy="1143000"/>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T</a:t>
            </a:r>
          </a:p>
        </p:txBody>
      </p:sp>
      <p:sp>
        <p:nvSpPr>
          <p:cNvPr id="7" name="淘宝-想搞设计PPT(倒卖必究)-7"/>
          <p:cNvSpPr txBox="1"/>
          <p:nvPr/>
        </p:nvSpPr>
        <p:spPr>
          <a:xfrm>
            <a:off x="1255581" y="2507184"/>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8" name="淘宝-想搞设计PPT(倒卖必究)-8"/>
          <p:cNvSpPr txBox="1"/>
          <p:nvPr/>
        </p:nvSpPr>
        <p:spPr>
          <a:xfrm>
            <a:off x="1255581" y="2919998"/>
            <a:ext cx="2735577" cy="73723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淘宝-想搞设计PPT(倒卖必究)-9"/>
          <p:cNvSpPr txBox="1"/>
          <p:nvPr/>
        </p:nvSpPr>
        <p:spPr>
          <a:xfrm>
            <a:off x="1255581" y="4551288"/>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0" name="淘宝-想搞设计PPT(倒卖必究)-10"/>
          <p:cNvSpPr txBox="1"/>
          <p:nvPr/>
        </p:nvSpPr>
        <p:spPr>
          <a:xfrm>
            <a:off x="1255581" y="4964102"/>
            <a:ext cx="2735577" cy="73723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1" name="淘宝-想搞设计PPT(倒卖必究)-11"/>
          <p:cNvSpPr txBox="1"/>
          <p:nvPr/>
        </p:nvSpPr>
        <p:spPr>
          <a:xfrm>
            <a:off x="8717280" y="2574350"/>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2" name="淘宝-想搞设计PPT(倒卖必究)-12"/>
          <p:cNvSpPr txBox="1"/>
          <p:nvPr/>
        </p:nvSpPr>
        <p:spPr>
          <a:xfrm>
            <a:off x="8200842" y="3036015"/>
            <a:ext cx="2735577" cy="73723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3" name="淘宝-想搞设计PPT(倒卖必究)-13"/>
          <p:cNvSpPr txBox="1"/>
          <p:nvPr/>
        </p:nvSpPr>
        <p:spPr>
          <a:xfrm>
            <a:off x="8702039" y="4616187"/>
            <a:ext cx="2234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bg1"/>
                </a:solidFill>
                <a:latin typeface="字魂58号-创中黑" panose="00000500000000000000" pitchFamily="2" charset="-122"/>
                <a:ea typeface="字魂58号-创中黑" panose="00000500000000000000" pitchFamily="2" charset="-122"/>
              </a:rPr>
              <a:t>标题文本</a:t>
            </a:r>
            <a:endParaRPr kumimoji="0" lang="zh-CN" altLang="en-US" sz="2400" b="0" i="0" u="none" strike="noStrike" kern="1200" cap="all" spc="60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4" name="淘宝-想搞设计PPT(倒卖必究)-14"/>
          <p:cNvSpPr txBox="1"/>
          <p:nvPr/>
        </p:nvSpPr>
        <p:spPr>
          <a:xfrm>
            <a:off x="8185601" y="4975926"/>
            <a:ext cx="2735577" cy="73723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字魂58号-创中黑" panose="00000500000000000000" pitchFamily="2" charset="-122"/>
                <a:ea typeface="字魂58号-创中黑" panose="00000500000000000000" pitchFamily="2" charset="-122"/>
              </a:rPr>
              <a:t>lorem ipsum dolor sit amet, ea commodoconsequat.</a:t>
            </a:r>
            <a:endPar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18" name="淘宝-想搞设计PPT(倒卖必究)-18"/>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9" name="淘宝-想搞设计PPT(倒卖必究)-19"/>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17" name="淘宝-想搞设计PPT(倒卖必究)-17">
            <a:extLst>
              <a:ext uri="{FF2B5EF4-FFF2-40B4-BE49-F238E27FC236}">
                <a16:creationId xmlns:a16="http://schemas.microsoft.com/office/drawing/2014/main" id="{86072131-381C-5683-B94A-E10ED0601F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7697" y="5044302"/>
            <a:ext cx="2867824" cy="1532929"/>
          </a:xfrm>
          <a:prstGeom prst="rect">
            <a:avLst/>
          </a:prstGeom>
        </p:spPr>
      </p:pic>
      <p:pic>
        <p:nvPicPr>
          <p:cNvPr id="57" name="Picture 56" descr="华中科技大学.png"/>
          <p:cNvPicPr>
            <a:picLocks noChangeAspect="1"/>
          </p:cNvPicPr>
          <p:nvPr/>
        </p:nvPicPr>
        <p:blipFill>
          <a:blip r:embed="rId4"/>
          <a:stretch>
            <a:fillRect/>
          </a:stretch>
        </p:blipFill>
        <p:spPr>
          <a:xfrm>
            <a:off x="9039709" y="532521"/>
            <a:ext cx="2100306" cy="461316"/>
          </a:xfrm>
          <a:prstGeom prst="rect">
            <a:avLst/>
          </a:prstGeom>
        </p:spPr>
      </p:pic>
    </p:spTree>
  </p:cSld>
  <p:clrMapOvr>
    <a:masterClrMapping/>
  </p:clrMapOvr>
  <p:transition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2E6B43A6-CEFA-C63F-0FB0-03A1AC2BFDC8}"/>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Picture 28" descr="667452425124668fb6bda8bb.jpg"/>
          <p:cNvPicPr>
            <a:picLocks noChangeAspect="1"/>
          </p:cNvPicPr>
          <p:nvPr/>
        </p:nvPicPr>
        <p:blipFill>
          <a:blip r:embed="rId7"/>
          <a:stretch>
            <a:fillRect/>
          </a:stretch>
        </p:blipFill>
        <p:spPr>
          <a:xfrm>
            <a:off x="5902833" y="1299574"/>
            <a:ext cx="4991860" cy="3119913"/>
          </a:xfrm>
          <a:prstGeom prst="rect">
            <a:avLst/>
          </a:prstGeom>
        </p:spPr>
      </p:pic>
      <p:sp>
        <p:nvSpPr>
          <p:cNvPr id="9" name="淘宝-想搞设计PPT(倒卖必究)-9"/>
          <p:cNvSpPr txBox="1"/>
          <p:nvPr/>
        </p:nvSpPr>
        <p:spPr>
          <a:xfrm>
            <a:off x="1445894" y="3386455"/>
            <a:ext cx="8002905" cy="1245235"/>
          </a:xfrm>
          <a:prstGeom prst="rect">
            <a:avLst/>
          </a:prstGeom>
          <a:noFill/>
        </p:spPr>
        <p:txBody>
          <a:bodyPr wrap="square" rtlCol="0">
            <a:spAutoFit/>
          </a:bodyPr>
          <a:lstStyle/>
          <a:p>
            <a:r>
              <a:rPr lang="en-US" altLang="zh-CN" sz="7500" b="1" dirty="0">
                <a:solidFill>
                  <a:srgbClr val="FFFFFF"/>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Thanks</a:t>
            </a:r>
          </a:p>
        </p:txBody>
      </p:sp>
      <p:sp>
        <p:nvSpPr>
          <p:cNvPr id="13" name="淘宝-想搞设计PPT(倒卖必究)-13"/>
          <p:cNvSpPr txBox="1"/>
          <p:nvPr/>
        </p:nvSpPr>
        <p:spPr>
          <a:xfrm>
            <a:off x="11160125" y="1580515"/>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淘宝-想搞设计PPT(倒卖必究)-12"/>
          <p:cNvSpPr txBox="1"/>
          <p:nvPr/>
        </p:nvSpPr>
        <p:spPr>
          <a:xfrm>
            <a:off x="1445260" y="2247900"/>
            <a:ext cx="3369945"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6" name="淘宝-想搞设计PPT(倒卖必究)-6"/>
          <p:cNvSpPr txBox="1"/>
          <p:nvPr/>
        </p:nvSpPr>
        <p:spPr>
          <a:xfrm>
            <a:off x="1445895" y="4718050"/>
            <a:ext cx="3369945" cy="459869"/>
          </a:xfrm>
          <a:prstGeom prst="rect">
            <a:avLst/>
          </a:prstGeom>
          <a:noFill/>
        </p:spPr>
        <p:txBody>
          <a:bodyPr wrap="square"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报告书</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毕业答辩</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汇报工作</a:t>
            </a:r>
          </a:p>
        </p:txBody>
      </p:sp>
      <p:pic>
        <p:nvPicPr>
          <p:cNvPr id="2" name="淘宝-想搞设计PPT(倒卖必究)-2">
            <a:hlinkClick r:id="" action="ppaction://media"/>
            <a:extLst>
              <a:ext uri="{FF2B5EF4-FFF2-40B4-BE49-F238E27FC236}">
                <a16:creationId xmlns:a16="http://schemas.microsoft.com/office/drawing/2014/main" id="{39FBC77F-29D0-4111-A780-9EE441FB9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541" y="301158"/>
            <a:ext cx="609600" cy="609600"/>
          </a:xfrm>
          <a:prstGeom prst="rect">
            <a:avLst/>
          </a:prstGeom>
        </p:spPr>
      </p:pic>
      <p:grpSp>
        <p:nvGrpSpPr>
          <p:cNvPr id="14" name="组合 13">
            <a:extLst>
              <a:ext uri="{FF2B5EF4-FFF2-40B4-BE49-F238E27FC236}">
                <a16:creationId xmlns:a16="http://schemas.microsoft.com/office/drawing/2014/main" id="{CB62713E-9DD3-27C4-3FA9-024BCE22A5D0}"/>
              </a:ext>
            </a:extLst>
          </p:cNvPr>
          <p:cNvGrpSpPr/>
          <p:nvPr/>
        </p:nvGrpSpPr>
        <p:grpSpPr>
          <a:xfrm>
            <a:off x="11040248" y="630215"/>
            <a:ext cx="697568" cy="697566"/>
            <a:chOff x="10948013" y="469740"/>
            <a:chExt cx="882038" cy="882036"/>
          </a:xfrm>
        </p:grpSpPr>
        <p:sp>
          <p:nvSpPr>
            <p:cNvPr id="15" name="淘宝-想搞设计PPT(倒卖必究)-15">
              <a:extLst>
                <a:ext uri="{FF2B5EF4-FFF2-40B4-BE49-F238E27FC236}">
                  <a16:creationId xmlns:a16="http://schemas.microsoft.com/office/drawing/2014/main" id="{42F83E1D-C95F-8B5B-5405-4349B258190B}"/>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9" descr="华中科技大学.png"/>
            <p:cNvPicPr>
              <a:picLocks noChangeAspect="1"/>
            </p:cNvPicPr>
            <p:nvPr/>
          </p:nvPicPr>
          <p:blipFill>
            <a:blip r:embed="rId8"/>
            <a:stretch>
              <a:fillRect/>
            </a:stretch>
          </p:blipFill>
          <p:spPr>
            <a:xfrm>
              <a:off x="10948013" y="469740"/>
              <a:ext cx="882038" cy="882038"/>
            </a:xfrm>
            <a:prstGeom prst="rect">
              <a:avLst/>
            </a:prstGeom>
          </p:spPr>
        </p:pic>
      </p:grpSp>
      <p:sp>
        <p:nvSpPr>
          <p:cNvPr id="3" name="淘宝-想搞设计PPT(倒卖必究)-3">
            <a:extLst>
              <a:ext uri="{FF2B5EF4-FFF2-40B4-BE49-F238E27FC236}">
                <a16:creationId xmlns:a16="http://schemas.microsoft.com/office/drawing/2014/main" id="{2C833749-6550-EBFF-58BA-341413B58B6C}"/>
              </a:ext>
            </a:extLst>
          </p:cNvPr>
          <p:cNvSpPr/>
          <p:nvPr/>
        </p:nvSpPr>
        <p:spPr>
          <a:xfrm>
            <a:off x="5172074" y="2165801"/>
            <a:ext cx="5189215" cy="3280519"/>
          </a:xfrm>
          <a:prstGeom prst="rect">
            <a:avLst/>
          </a:prstGeom>
          <a:gradFill>
            <a:gsLst>
              <a:gs pos="0">
                <a:srgbClr val="239DFF">
                  <a:alpha val="0"/>
                </a:srgbClr>
              </a:gs>
              <a:gs pos="99000">
                <a:srgbClr val="12508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7499538"/>
      </p:ext>
    </p:extLst>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9" grpId="0"/>
      <p:bldP spid="13" grpId="0"/>
      <p:bldP spid="12" grpId="0"/>
      <p:bldP spid="6"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4" name="淘宝-想搞设计PPT(倒卖必究)-14">
            <a:extLst>
              <a:ext uri="{FF2B5EF4-FFF2-40B4-BE49-F238E27FC236}">
                <a16:creationId xmlns:a16="http://schemas.microsoft.com/office/drawing/2014/main" id="{95DBC6D0-2100-636F-51EF-5EF3798E860B}"/>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01</a:t>
            </a:r>
          </a:p>
        </p:txBody>
      </p:sp>
      <p:sp>
        <p:nvSpPr>
          <p:cNvPr id="6" name="淘宝-想搞设计PPT(倒卖必究)-6"/>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淘宝-想搞设计PPT(倒卖必究)-12"/>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淘宝-想搞设计PPT(倒卖必究)-8"/>
          <p:cNvSpPr txBox="1"/>
          <p:nvPr/>
        </p:nvSpPr>
        <p:spPr>
          <a:xfrm>
            <a:off x="1589405" y="3079750"/>
            <a:ext cx="2585720" cy="706755"/>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淘宝-想搞设计PPT(倒卖必究)-10"/>
          <p:cNvSpPr/>
          <p:nvPr/>
        </p:nvSpPr>
        <p:spPr>
          <a:xfrm>
            <a:off x="1589405" y="5120005"/>
            <a:ext cx="736600" cy="736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19" descr="666f33a421c73f083051a941.jpg"/>
          <p:cNvPicPr>
            <a:picLocks noChangeAspect="1"/>
          </p:cNvPicPr>
          <p:nvPr/>
        </p:nvPicPr>
        <p:blipFill>
          <a:blip r:embed="rId4"/>
          <a:stretch>
            <a:fillRect/>
          </a:stretch>
        </p:blipFill>
        <p:spPr>
          <a:xfrm>
            <a:off x="5009515" y="1490345"/>
            <a:ext cx="5441550" cy="3400969"/>
          </a:xfrm>
          <a:prstGeom prst="rect">
            <a:avLst/>
          </a:prstGeom>
        </p:spPr>
      </p:pic>
      <p:grpSp>
        <p:nvGrpSpPr>
          <p:cNvPr id="11" name="组合 10">
            <a:extLst>
              <a:ext uri="{FF2B5EF4-FFF2-40B4-BE49-F238E27FC236}">
                <a16:creationId xmlns:a16="http://schemas.microsoft.com/office/drawing/2014/main" id="{FD1FDC60-4FB6-DB4A-916B-A8D239905F7B}"/>
              </a:ext>
            </a:extLst>
          </p:cNvPr>
          <p:cNvGrpSpPr/>
          <p:nvPr/>
        </p:nvGrpSpPr>
        <p:grpSpPr>
          <a:xfrm>
            <a:off x="11041211" y="1242844"/>
            <a:ext cx="697568" cy="697566"/>
            <a:chOff x="10948013" y="469740"/>
            <a:chExt cx="882038" cy="882036"/>
          </a:xfrm>
        </p:grpSpPr>
        <p:sp>
          <p:nvSpPr>
            <p:cNvPr id="16" name="淘宝-想搞设计PPT(倒卖必究)-16">
              <a:extLst>
                <a:ext uri="{FF2B5EF4-FFF2-40B4-BE49-F238E27FC236}">
                  <a16:creationId xmlns:a16="http://schemas.microsoft.com/office/drawing/2014/main" id="{761B838A-AF13-2C59-BBB0-1BF2DBB29551}"/>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1" name="Picture 20" descr="华中科技大学.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0" name="淘宝-想搞设计PPT(倒卖必究)-10"/>
          <p:cNvSpPr/>
          <p:nvPr/>
        </p:nvSpPr>
        <p:spPr>
          <a:xfrm>
            <a:off x="6337300" y="-36195"/>
            <a:ext cx="4927600" cy="736600"/>
          </a:xfrm>
          <a:prstGeom prst="rect">
            <a:avLst/>
          </a:prstGeom>
          <a:solidFill>
            <a:srgbClr val="278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淘宝-想搞设计PPT(倒卖必究)-7">
            <a:extLst>
              <a:ext uri="{FF2B5EF4-FFF2-40B4-BE49-F238E27FC236}">
                <a16:creationId xmlns:a16="http://schemas.microsoft.com/office/drawing/2014/main" id="{E032786F-FBB5-0D0B-D578-0305C40B94C7}"/>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txBox="1"/>
          <p:nvPr/>
        </p:nvSpPr>
        <p:spPr>
          <a:xfrm>
            <a:off x="7693660" y="176149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淘宝-想搞设计PPT(倒卖必究)-3"/>
          <p:cNvSpPr txBox="1"/>
          <p:nvPr/>
        </p:nvSpPr>
        <p:spPr>
          <a:xfrm>
            <a:off x="6455410" y="2345055"/>
            <a:ext cx="4809490" cy="1060450"/>
          </a:xfrm>
          <a:prstGeom prst="rect">
            <a:avLst/>
          </a:prstGeom>
          <a:noFill/>
        </p:spPr>
        <p:txBody>
          <a:bodyPr wrap="square" rtlCol="0">
            <a:spAutoFit/>
          </a:bodyPr>
          <a:lstStyle/>
          <a:p>
            <a:pPr algn="ct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4" name="淘宝-想搞设计PPT(倒卖必究)-4" descr="6839"/>
          <p:cNvPicPr>
            <a:picLocks noChangeAspect="1"/>
          </p:cNvPicPr>
          <p:nvPr/>
        </p:nvPicPr>
        <p:blipFill>
          <a:blip r:embed="rId2"/>
          <a:srcRect t="21037" b="7462"/>
          <a:stretch>
            <a:fillRect/>
          </a:stretch>
        </p:blipFill>
        <p:spPr>
          <a:xfrm>
            <a:off x="6296025" y="3704590"/>
            <a:ext cx="5010785" cy="2391410"/>
          </a:xfrm>
          <a:prstGeom prst="rect">
            <a:avLst/>
          </a:prstGeom>
        </p:spPr>
      </p:pic>
      <p:pic>
        <p:nvPicPr>
          <p:cNvPr id="18" name="Picture 17" descr="677d22b86e9b106229962a83.jpg"/>
          <p:cNvPicPr>
            <a:picLocks noChangeAspect="1"/>
          </p:cNvPicPr>
          <p:nvPr/>
        </p:nvPicPr>
        <p:blipFill>
          <a:blip r:embed="rId5"/>
          <a:stretch>
            <a:fillRect/>
          </a:stretch>
        </p:blipFill>
        <p:spPr>
          <a:xfrm>
            <a:off x="1123950" y="1236095"/>
            <a:ext cx="3856990" cy="2410619"/>
          </a:xfrm>
          <a:prstGeom prst="rect">
            <a:avLst/>
          </a:prstGeom>
        </p:spPr>
      </p:pic>
      <p:pic>
        <p:nvPicPr>
          <p:cNvPr id="19" name="Picture 18" descr="677d22b86e9b106229962a7e.jpg"/>
          <p:cNvPicPr>
            <a:picLocks noChangeAspect="1"/>
          </p:cNvPicPr>
          <p:nvPr/>
        </p:nvPicPr>
        <p:blipFill>
          <a:blip r:embed="rId6"/>
          <a:stretch>
            <a:fillRect/>
          </a:stretch>
        </p:blipFill>
        <p:spPr>
          <a:xfrm>
            <a:off x="1123950" y="3685381"/>
            <a:ext cx="3856990" cy="2410619"/>
          </a:xfrm>
          <a:prstGeom prst="rect">
            <a:avLst/>
          </a:prstGeom>
        </p:spPr>
      </p:pic>
      <p:sp>
        <p:nvSpPr>
          <p:cNvPr id="5" name="淘宝-想搞设计PPT(倒卖必究)-5">
            <a:extLst>
              <a:ext uri="{FF2B5EF4-FFF2-40B4-BE49-F238E27FC236}">
                <a16:creationId xmlns:a16="http://schemas.microsoft.com/office/drawing/2014/main" id="{084E477F-4A12-1BFE-0433-4DCC3870BB09}"/>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a:extLst>
              <a:ext uri="{FF2B5EF4-FFF2-40B4-BE49-F238E27FC236}">
                <a16:creationId xmlns:a16="http://schemas.microsoft.com/office/drawing/2014/main" id="{FF6256B5-7745-F154-62A9-3D6CC950A882}"/>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20" name="Picture 19" descr="华中科技大学.png"/>
          <p:cNvPicPr>
            <a:picLocks noChangeAspect="1"/>
          </p:cNvPicPr>
          <p:nvPr/>
        </p:nvPicPr>
        <p:blipFill>
          <a:blip r:embed="rId7"/>
          <a:stretch>
            <a:fillRect/>
          </a:stretch>
        </p:blipFill>
        <p:spPr>
          <a:xfrm>
            <a:off x="9764532" y="532521"/>
            <a:ext cx="2100306" cy="461316"/>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7" name="淘宝-想搞设计PPT(倒卖必究)-7">
            <a:extLst>
              <a:ext uri="{FF2B5EF4-FFF2-40B4-BE49-F238E27FC236}">
                <a16:creationId xmlns:a16="http://schemas.microsoft.com/office/drawing/2014/main" id="{B238E604-6470-A9CD-81CC-0B28AB6979AC}"/>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txBox="1"/>
          <p:nvPr/>
        </p:nvSpPr>
        <p:spPr>
          <a:xfrm>
            <a:off x="1299845" y="2142490"/>
            <a:ext cx="2214880" cy="583565"/>
          </a:xfrm>
          <a:prstGeom prst="rect">
            <a:avLst/>
          </a:prstGeom>
          <a:noFill/>
        </p:spPr>
        <p:txBody>
          <a:bodyPr wrap="none" rtlCol="0">
            <a:spAutoFit/>
          </a:bodyPr>
          <a:lstStyle/>
          <a:p>
            <a:pPr algn="l"/>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3" name="淘宝-想搞设计PPT(倒卖必究)-3"/>
          <p:cNvSpPr txBox="1"/>
          <p:nvPr/>
        </p:nvSpPr>
        <p:spPr>
          <a:xfrm>
            <a:off x="1299845" y="3121660"/>
            <a:ext cx="3475990"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5" name="淘宝-想搞设计PPT(倒卖必究)-5"/>
          <p:cNvSpPr txBox="1"/>
          <p:nvPr/>
        </p:nvSpPr>
        <p:spPr>
          <a:xfrm>
            <a:off x="9535795" y="2152015"/>
            <a:ext cx="2029460" cy="2353310"/>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12" name="Picture 11" descr="66745246d1a910965bb48ee1.jpg"/>
          <p:cNvPicPr>
            <a:picLocks noChangeAspect="1"/>
          </p:cNvPicPr>
          <p:nvPr/>
        </p:nvPicPr>
        <p:blipFill>
          <a:blip r:embed="rId4"/>
          <a:stretch>
            <a:fillRect/>
          </a:stretch>
        </p:blipFill>
        <p:spPr>
          <a:xfrm>
            <a:off x="5114290" y="1236095"/>
            <a:ext cx="3856990" cy="2410619"/>
          </a:xfrm>
          <a:prstGeom prst="rect">
            <a:avLst/>
          </a:prstGeom>
        </p:spPr>
      </p:pic>
      <p:pic>
        <p:nvPicPr>
          <p:cNvPr id="13" name="Picture 12" descr="677d22b86e9b106229962a7f.jpg"/>
          <p:cNvPicPr>
            <a:picLocks noChangeAspect="1"/>
          </p:cNvPicPr>
          <p:nvPr/>
        </p:nvPicPr>
        <p:blipFill>
          <a:blip r:embed="rId5"/>
          <a:stretch>
            <a:fillRect/>
          </a:stretch>
        </p:blipFill>
        <p:spPr>
          <a:xfrm>
            <a:off x="5114290" y="3685381"/>
            <a:ext cx="3856990" cy="2410619"/>
          </a:xfrm>
          <a:prstGeom prst="rect">
            <a:avLst/>
          </a:prstGeom>
        </p:spPr>
      </p:pic>
      <p:sp>
        <p:nvSpPr>
          <p:cNvPr id="4" name="淘宝-想搞设计PPT(倒卖必究)-4">
            <a:extLst>
              <a:ext uri="{FF2B5EF4-FFF2-40B4-BE49-F238E27FC236}">
                <a16:creationId xmlns:a16="http://schemas.microsoft.com/office/drawing/2014/main" id="{12B6FC21-5E1A-F043-9DFD-8B0CDB5E7BCE}"/>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a:extLst>
              <a:ext uri="{FF2B5EF4-FFF2-40B4-BE49-F238E27FC236}">
                <a16:creationId xmlns:a16="http://schemas.microsoft.com/office/drawing/2014/main" id="{737B645A-A142-4607-0A63-AA769463A910}"/>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pic>
        <p:nvPicPr>
          <p:cNvPr id="14" name="Picture 13" descr="华中科技大学.png"/>
          <p:cNvPicPr>
            <a:picLocks noChangeAspect="1"/>
          </p:cNvPicPr>
          <p:nvPr/>
        </p:nvPicPr>
        <p:blipFill>
          <a:blip r:embed="rId6"/>
          <a:stretch>
            <a:fillRect/>
          </a:stretch>
        </p:blipFill>
        <p:spPr>
          <a:xfrm>
            <a:off x="9764532" y="532521"/>
            <a:ext cx="2100306" cy="461316"/>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5" name="淘宝-想搞设计PPT(倒卖必究)-15">
            <a:extLst>
              <a:ext uri="{FF2B5EF4-FFF2-40B4-BE49-F238E27FC236}">
                <a16:creationId xmlns:a16="http://schemas.microsoft.com/office/drawing/2014/main" id="{39E445D4-1336-0BB5-AA31-27E1AAC3AB8C}"/>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p:cNvSpPr/>
          <p:nvPr/>
        </p:nvSpPr>
        <p:spPr>
          <a:xfrm flipH="1">
            <a:off x="1006475" y="6350"/>
            <a:ext cx="339090" cy="105981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想搞设计PPT(倒卖必究)-5"/>
          <p:cNvSpPr txBox="1"/>
          <p:nvPr/>
        </p:nvSpPr>
        <p:spPr>
          <a:xfrm>
            <a:off x="1758950" y="4826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6" name="淘宝-想搞设计PPT(倒卖必究)-6"/>
          <p:cNvSpPr txBox="1"/>
          <p:nvPr/>
        </p:nvSpPr>
        <p:spPr>
          <a:xfrm>
            <a:off x="1758950" y="1066165"/>
            <a:ext cx="8883650" cy="73723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7" name="淘宝-想搞设计PPT(倒卖必究)-7"/>
          <p:cNvSpPr/>
          <p:nvPr/>
        </p:nvSpPr>
        <p:spPr>
          <a:xfrm>
            <a:off x="2133600"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p:nvPr/>
        </p:nvSpPr>
        <p:spPr>
          <a:xfrm>
            <a:off x="5304790"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淘宝-想搞设计PPT(倒卖必究)-11"/>
          <p:cNvSpPr/>
          <p:nvPr/>
        </p:nvSpPr>
        <p:spPr>
          <a:xfrm>
            <a:off x="8367395" y="2600325"/>
            <a:ext cx="1582420" cy="1582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想搞设计PPT(倒卖必究)-12"/>
          <p:cNvSpPr txBox="1"/>
          <p:nvPr/>
        </p:nvSpPr>
        <p:spPr>
          <a:xfrm>
            <a:off x="1604645" y="4583430"/>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3" name="淘宝-想搞设计PPT(倒卖必究)-13"/>
          <p:cNvSpPr txBox="1"/>
          <p:nvPr/>
        </p:nvSpPr>
        <p:spPr>
          <a:xfrm>
            <a:off x="4833620" y="4539615"/>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4" name="淘宝-想搞设计PPT(倒卖必究)-14"/>
          <p:cNvSpPr txBox="1"/>
          <p:nvPr/>
        </p:nvSpPr>
        <p:spPr>
          <a:xfrm>
            <a:off x="7896860" y="4583430"/>
            <a:ext cx="2524125" cy="1476375"/>
          </a:xfrm>
          <a:prstGeom prst="rect">
            <a:avLst/>
          </a:prstGeom>
          <a:noFill/>
        </p:spPr>
        <p:txBody>
          <a:bodyPr wrap="square" rtlCol="0">
            <a:spAutoFit/>
          </a:bodyPr>
          <a:lstStyle/>
          <a:p>
            <a:pPr algn="ctr">
              <a:lnSpc>
                <a:spcPct val="150000"/>
              </a:lnSpc>
            </a:pPr>
            <a:r>
              <a:rPr lang="en-US" altLang="zh-CN" sz="12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8" name="淘宝-想搞设计PPT(倒卖必究)-8"/>
          <p:cNvSpPr>
            <a:spLocks noEditPoints="1"/>
          </p:cNvSpPr>
          <p:nvPr/>
        </p:nvSpPr>
        <p:spPr bwMode="auto">
          <a:xfrm>
            <a:off x="2715856" y="3134374"/>
            <a:ext cx="417692" cy="513890"/>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sp>
        <p:nvSpPr>
          <p:cNvPr id="2" name="淘宝-想搞设计PPT(倒卖必究)-2"/>
          <p:cNvSpPr>
            <a:spLocks noEditPoints="1"/>
          </p:cNvSpPr>
          <p:nvPr/>
        </p:nvSpPr>
        <p:spPr bwMode="auto">
          <a:xfrm>
            <a:off x="5806938" y="3100170"/>
            <a:ext cx="513892" cy="51642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sp>
        <p:nvSpPr>
          <p:cNvPr id="3" name="淘宝-想搞设计PPT(倒卖必究)-3"/>
          <p:cNvSpPr>
            <a:spLocks noEditPoints="1"/>
          </p:cNvSpPr>
          <p:nvPr/>
        </p:nvSpPr>
        <p:spPr bwMode="auto">
          <a:xfrm>
            <a:off x="8900535" y="3100171"/>
            <a:ext cx="516420" cy="51642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Calibri" panose="020F0502020204030204"/>
              <a:ea typeface="宋体" panose="02010600030101010101" pitchFamily="2" charset="-122"/>
              <a:cs typeface="+mn-cs"/>
            </a:endParaRPr>
          </a:p>
        </p:txBody>
      </p:sp>
      <p:pic>
        <p:nvPicPr>
          <p:cNvPr id="53" name="Picture 52" descr="华中科技大学.png"/>
          <p:cNvPicPr>
            <a:picLocks noChangeAspect="1"/>
          </p:cNvPicPr>
          <p:nvPr/>
        </p:nvPicPr>
        <p:blipFill>
          <a:blip r:embed="rId3"/>
          <a:stretch>
            <a:fillRect/>
          </a:stretch>
        </p:blipFill>
        <p:spPr>
          <a:xfrm>
            <a:off x="9764532" y="532521"/>
            <a:ext cx="2100306" cy="461316"/>
          </a:xfrm>
          <a:prstGeom prst="rect">
            <a:avLst/>
          </a:prstGeom>
        </p:spPr>
      </p:pic>
    </p:spTree>
  </p:cSld>
  <p:clrMapOvr>
    <a:masterClrMapping/>
  </p:clrMapOvr>
  <p:transition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1" grpId="0" animBg="1"/>
      <p:bldP spid="12" grpId="0"/>
      <p:bldP spid="13" grpId="0"/>
      <p:bldP spid="14" grpId="0"/>
      <p:bldP spid="8" grpId="0" animBg="1"/>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3" name="淘宝-想搞设计PPT(倒卖必究)-13">
            <a:extLst>
              <a:ext uri="{FF2B5EF4-FFF2-40B4-BE49-F238E27FC236}">
                <a16:creationId xmlns:a16="http://schemas.microsoft.com/office/drawing/2014/main" id="{2E62B206-8156-1F38-1F1F-0549A226BD76}"/>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p:cNvSpPr/>
          <p:nvPr/>
        </p:nvSpPr>
        <p:spPr>
          <a:xfrm flipH="1">
            <a:off x="10369550" y="-3810"/>
            <a:ext cx="573405" cy="4897755"/>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淘宝-想搞设计PPT(倒卖必究)-2"/>
          <p:cNvSpPr/>
          <p:nvPr/>
        </p:nvSpPr>
        <p:spPr>
          <a:xfrm flipH="1">
            <a:off x="677545" y="4116070"/>
            <a:ext cx="205740" cy="176149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淘宝-想搞设计PPT(倒卖必究)-7"/>
          <p:cNvSpPr txBox="1"/>
          <p:nvPr/>
        </p:nvSpPr>
        <p:spPr>
          <a:xfrm>
            <a:off x="1875790" y="1727200"/>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
        <p:nvSpPr>
          <p:cNvPr id="8" name="淘宝-想搞设计PPT(倒卖必究)-8"/>
          <p:cNvSpPr txBox="1"/>
          <p:nvPr/>
        </p:nvSpPr>
        <p:spPr>
          <a:xfrm>
            <a:off x="1875790" y="2608580"/>
            <a:ext cx="3681095"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pic>
        <p:nvPicPr>
          <p:cNvPr id="9" name="淘宝-想搞设计PPT(倒卖必究)-9" descr="25462441"/>
          <p:cNvPicPr>
            <a:picLocks noChangeAspect="1"/>
          </p:cNvPicPr>
          <p:nvPr/>
        </p:nvPicPr>
        <p:blipFill>
          <a:blip r:embed="rId2"/>
          <a:srcRect l="50840" t="-25"/>
          <a:stretch>
            <a:fillRect/>
          </a:stretch>
        </p:blipFill>
        <p:spPr>
          <a:xfrm>
            <a:off x="6917690" y="-3810"/>
            <a:ext cx="3184525" cy="4860290"/>
          </a:xfrm>
          <a:prstGeom prst="rect">
            <a:avLst/>
          </a:prstGeom>
        </p:spPr>
      </p:pic>
      <p:sp>
        <p:nvSpPr>
          <p:cNvPr id="11" name="淘宝-想搞设计PPT(倒卖必究)-11"/>
          <p:cNvSpPr txBox="1"/>
          <p:nvPr/>
        </p:nvSpPr>
        <p:spPr>
          <a:xfrm>
            <a:off x="1875790" y="4493895"/>
            <a:ext cx="3681095" cy="138366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Life isn't about waiting for the storm to pass. it's about learning to dance in the rain.  </a:t>
            </a:r>
          </a:p>
        </p:txBody>
      </p:sp>
      <p:sp>
        <p:nvSpPr>
          <p:cNvPr id="12" name="淘宝-想搞设计PPT(倒卖必究)-12"/>
          <p:cNvSpPr txBox="1"/>
          <p:nvPr/>
        </p:nvSpPr>
        <p:spPr>
          <a:xfrm>
            <a:off x="6917690" y="5140325"/>
            <a:ext cx="3681095" cy="737235"/>
          </a:xfrm>
          <a:prstGeom prst="rect">
            <a:avLst/>
          </a:prstGeom>
          <a:noFill/>
        </p:spPr>
        <p:txBody>
          <a:bodyPr wrap="square" rtlCol="0">
            <a:spAutoFit/>
          </a:bodyPr>
          <a:lstStyle/>
          <a:p>
            <a:pPr algn="l">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sym typeface="+mn-ea"/>
              </a:rPr>
              <a:t> Life isn't about waiting for the storm to pass. it's about learning to dance in the rain.   </a:t>
            </a:r>
          </a:p>
        </p:txBody>
      </p:sp>
      <p:sp>
        <p:nvSpPr>
          <p:cNvPr id="3" name="淘宝-想搞设计PPT(倒卖必究)-3">
            <a:extLst>
              <a:ext uri="{FF2B5EF4-FFF2-40B4-BE49-F238E27FC236}">
                <a16:creationId xmlns:a16="http://schemas.microsoft.com/office/drawing/2014/main" id="{6D5F328D-01E8-6F08-80E8-759A299B4FF6}"/>
              </a:ext>
            </a:extLst>
          </p:cNvPr>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想搞设计PPT(倒卖必究)-4">
            <a:extLst>
              <a:ext uri="{FF2B5EF4-FFF2-40B4-BE49-F238E27FC236}">
                <a16:creationId xmlns:a16="http://schemas.microsoft.com/office/drawing/2014/main" id="{0CAAB8E7-F2A9-2869-2D41-C6D18EEE8B2F}"/>
              </a:ext>
            </a:extLst>
          </p:cNvPr>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1" name="淘宝-想搞设计PPT(倒卖必究)-11">
            <a:extLst>
              <a:ext uri="{FF2B5EF4-FFF2-40B4-BE49-F238E27FC236}">
                <a16:creationId xmlns:a16="http://schemas.microsoft.com/office/drawing/2014/main" id="{091F467B-6138-27ED-DE5D-97A887C569E7}"/>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想搞设计PPT(倒卖必究)-9"/>
          <p:cNvSpPr txBox="1"/>
          <p:nvPr/>
        </p:nvSpPr>
        <p:spPr>
          <a:xfrm>
            <a:off x="1459865" y="1079500"/>
            <a:ext cx="2089785" cy="2214880"/>
          </a:xfrm>
          <a:prstGeom prst="rect">
            <a:avLst/>
          </a:prstGeom>
          <a:noFill/>
        </p:spPr>
        <p:txBody>
          <a:bodyPr wrap="square" rtlCol="0">
            <a:spAutoFit/>
          </a:bodyPr>
          <a:lstStyle/>
          <a:p>
            <a:pPr algn="dist"/>
            <a:r>
              <a:rPr lang="en-US" altLang="zh-CN" sz="13800" b="1" dirty="0">
                <a:solidFill>
                  <a:schemeClr val="bg1"/>
                </a:solidFill>
                <a:effectLst/>
                <a:latin typeface="字魂59号-创粗黑" panose="00000500000000000000" pitchFamily="2" charset="-122"/>
                <a:ea typeface="字魂59号-创粗黑" panose="00000500000000000000" pitchFamily="2" charset="-122"/>
              </a:rPr>
              <a:t>02</a:t>
            </a:r>
          </a:p>
        </p:txBody>
      </p:sp>
      <p:sp>
        <p:nvSpPr>
          <p:cNvPr id="6" name="淘宝-想搞设计PPT(倒卖必究)-6"/>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txBox="1"/>
          <p:nvPr/>
        </p:nvSpPr>
        <p:spPr>
          <a:xfrm>
            <a:off x="11160125" y="2277110"/>
            <a:ext cx="459740" cy="2462530"/>
          </a:xfrm>
          <a:prstGeom prst="rect">
            <a:avLst/>
          </a:prstGeom>
          <a:noFill/>
        </p:spPr>
        <p:txBody>
          <a:bodyPr vert="eaVert" wrap="square" rtlCol="0">
            <a:spAutoFit/>
          </a:bodyPr>
          <a:lstStyle/>
          <a:p>
            <a:pPr algn="dist"/>
            <a:r>
              <a:rPr lang="en-US" altLang="zh-CN" dirty="0">
                <a:solidFill>
                  <a:schemeClr val="bg1"/>
                </a:solidFill>
                <a:effectLst/>
                <a:latin typeface="字魂58号-创中黑" panose="00000500000000000000" pitchFamily="2" charset="-122"/>
                <a:ea typeface="字魂58号-创中黑" panose="00000500000000000000" pitchFamily="2" charset="-122"/>
              </a:rPr>
              <a:t>BUNISESS PLAN</a:t>
            </a:r>
          </a:p>
        </p:txBody>
      </p:sp>
      <p:sp>
        <p:nvSpPr>
          <p:cNvPr id="12" name="淘宝-想搞设计PPT(倒卖必究)-12"/>
          <p:cNvSpPr txBox="1"/>
          <p:nvPr/>
        </p:nvSpPr>
        <p:spPr>
          <a:xfrm>
            <a:off x="5688965" y="5120005"/>
            <a:ext cx="4696460" cy="737235"/>
          </a:xfrm>
          <a:prstGeom prst="rect">
            <a:avLst/>
          </a:prstGeom>
          <a:noFill/>
        </p:spPr>
        <p:txBody>
          <a:bodyPr wrap="square" rtlCol="0">
            <a:spAutoFit/>
          </a:bodyPr>
          <a:lstStyle/>
          <a:p>
            <a:pPr>
              <a:lnSpc>
                <a:spcPct val="150000"/>
              </a:lnSpc>
            </a:pPr>
            <a:r>
              <a:rPr lang="en-US" altLang="zh-CN" sz="1400" dirty="0">
                <a:solidFill>
                  <a:schemeClr val="bg1"/>
                </a:solidFill>
                <a:latin typeface="字魂58号-创中黑" panose="00000500000000000000" pitchFamily="2" charset="-122"/>
                <a:ea typeface="字魂58号-创中黑" panose="00000500000000000000" pitchFamily="2" charset="-122"/>
              </a:rPr>
              <a:t> Life isn't about waiting for the storm to pass. it's about learning to dance in the rain.  </a:t>
            </a:r>
          </a:p>
        </p:txBody>
      </p:sp>
      <p:sp>
        <p:nvSpPr>
          <p:cNvPr id="8" name="淘宝-想搞设计PPT(倒卖必究)-8"/>
          <p:cNvSpPr txBox="1"/>
          <p:nvPr/>
        </p:nvSpPr>
        <p:spPr>
          <a:xfrm>
            <a:off x="1589405" y="3079750"/>
            <a:ext cx="2585720" cy="707886"/>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输入标题</a:t>
            </a:r>
          </a:p>
        </p:txBody>
      </p:sp>
      <p:sp>
        <p:nvSpPr>
          <p:cNvPr id="10" name="淘宝-想搞设计PPT(倒卖必究)-10"/>
          <p:cNvSpPr/>
          <p:nvPr/>
        </p:nvSpPr>
        <p:spPr>
          <a:xfrm>
            <a:off x="1589405" y="5120005"/>
            <a:ext cx="736600" cy="736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descr="6674524421d8430fbfe30c97.jpg"/>
          <p:cNvPicPr>
            <a:picLocks noChangeAspect="1"/>
          </p:cNvPicPr>
          <p:nvPr/>
        </p:nvPicPr>
        <p:blipFill>
          <a:blip r:embed="rId4"/>
          <a:stretch>
            <a:fillRect/>
          </a:stretch>
        </p:blipFill>
        <p:spPr>
          <a:xfrm>
            <a:off x="5009515" y="1490345"/>
            <a:ext cx="5441550" cy="3400969"/>
          </a:xfrm>
          <a:prstGeom prst="rect">
            <a:avLst/>
          </a:prstGeom>
        </p:spPr>
      </p:pic>
      <p:grpSp>
        <p:nvGrpSpPr>
          <p:cNvPr id="18" name="组合 17">
            <a:extLst>
              <a:ext uri="{FF2B5EF4-FFF2-40B4-BE49-F238E27FC236}">
                <a16:creationId xmlns:a16="http://schemas.microsoft.com/office/drawing/2014/main" id="{F1712E88-F509-D24F-87BC-08C3FB64B8E0}"/>
              </a:ext>
            </a:extLst>
          </p:cNvPr>
          <p:cNvGrpSpPr/>
          <p:nvPr/>
        </p:nvGrpSpPr>
        <p:grpSpPr>
          <a:xfrm>
            <a:off x="11041211" y="1242844"/>
            <a:ext cx="697568" cy="697566"/>
            <a:chOff x="10948013" y="469740"/>
            <a:chExt cx="882038" cy="882036"/>
          </a:xfrm>
        </p:grpSpPr>
        <p:sp>
          <p:nvSpPr>
            <p:cNvPr id="19" name="淘宝-想搞设计PPT(倒卖必究)-19">
              <a:extLst>
                <a:ext uri="{FF2B5EF4-FFF2-40B4-BE49-F238E27FC236}">
                  <a16:creationId xmlns:a16="http://schemas.microsoft.com/office/drawing/2014/main" id="{21793D98-6AE2-990A-1035-76E7C5192375}"/>
                </a:ext>
              </a:extLst>
            </p:cNvPr>
            <p:cNvSpPr/>
            <p:nvPr/>
          </p:nvSpPr>
          <p:spPr>
            <a:xfrm>
              <a:off x="10963889" y="485615"/>
              <a:ext cx="850286" cy="8502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Picture 21" descr="华中科技大学.png"/>
            <p:cNvPicPr>
              <a:picLocks noChangeAspect="1"/>
            </p:cNvPicPr>
            <p:nvPr/>
          </p:nvPicPr>
          <p:blipFill>
            <a:blip r:embed="rId5"/>
            <a:stretch>
              <a:fillRect/>
            </a:stretch>
          </p:blipFill>
          <p:spPr>
            <a:xfrm>
              <a:off x="10948013" y="469740"/>
              <a:ext cx="882038" cy="882038"/>
            </a:xfrm>
            <a:prstGeom prst="rect">
              <a:avLst/>
            </a:prstGeom>
          </p:spPr>
        </p:pic>
      </p:grpSp>
    </p:spTree>
  </p:cSld>
  <p:clrMapOvr>
    <a:masterClrMapping/>
  </p:clrMapOvr>
  <p:transition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17" name="淘宝-想搞设计PPT(倒卖必究)-217">
            <a:extLst>
              <a:ext uri="{FF2B5EF4-FFF2-40B4-BE49-F238E27FC236}">
                <a16:creationId xmlns:a16="http://schemas.microsoft.com/office/drawing/2014/main" id="{FAA2B515-301B-5D78-6421-99803B263E8F}"/>
              </a:ext>
            </a:extLst>
          </p:cNvPr>
          <p:cNvSpPr/>
          <p:nvPr/>
        </p:nvSpPr>
        <p:spPr>
          <a:xfrm>
            <a:off x="0" y="0"/>
            <a:ext cx="12192000" cy="6858000"/>
          </a:xfrm>
          <a:prstGeom prst="rect">
            <a:avLst/>
          </a:prstGeom>
          <a:solidFill>
            <a:srgbClr val="012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想搞设计PPT(倒卖必究)-10"/>
          <p:cNvSpPr/>
          <p:nvPr/>
        </p:nvSpPr>
        <p:spPr>
          <a:xfrm>
            <a:off x="666115" y="489585"/>
            <a:ext cx="590550" cy="5905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3" name="淘宝-想搞设计PPT(倒卖必究)-3"/>
          <p:cNvSpPr txBox="1"/>
          <p:nvPr/>
        </p:nvSpPr>
        <p:spPr>
          <a:xfrm>
            <a:off x="1377315" y="489585"/>
            <a:ext cx="2214880" cy="583565"/>
          </a:xfrm>
          <a:prstGeom prst="rect">
            <a:avLst/>
          </a:prstGeom>
          <a:noFill/>
        </p:spPr>
        <p:txBody>
          <a:bodyPr wrap="none" rtlCol="0">
            <a:spAutoFit/>
          </a:bodyPr>
          <a:lstStyle/>
          <a:p>
            <a:r>
              <a:rPr lang="zh-CN" altLang="en-US" sz="3200">
                <a:solidFill>
                  <a:schemeClr val="bg1"/>
                </a:solidFill>
                <a:latin typeface="字魂58号-创中黑" panose="00000500000000000000" pitchFamily="2" charset="-122"/>
                <a:ea typeface="字魂58号-创中黑" panose="00000500000000000000" pitchFamily="2" charset="-122"/>
              </a:rPr>
              <a:t>请输入标题</a:t>
            </a:r>
          </a:p>
        </p:txBody>
      </p:sp>
      <p:grpSp>
        <p:nvGrpSpPr>
          <p:cNvPr id="222" name="组合 221"/>
          <p:cNvGrpSpPr/>
          <p:nvPr/>
        </p:nvGrpSpPr>
        <p:grpSpPr>
          <a:xfrm>
            <a:off x="1377335" y="1960967"/>
            <a:ext cx="9785507" cy="2670174"/>
            <a:chOff x="1409720" y="1960967"/>
            <a:chExt cx="9785507" cy="2670174"/>
          </a:xfrm>
        </p:grpSpPr>
        <p:sp>
          <p:nvSpPr>
            <p:cNvPr id="4" name="淘宝-想搞设计PPT(倒卖必究)-4"/>
            <p:cNvSpPr/>
            <p:nvPr/>
          </p:nvSpPr>
          <p:spPr bwMode="auto">
            <a:xfrm>
              <a:off x="1409720" y="1960967"/>
              <a:ext cx="2670175" cy="2670174"/>
            </a:xfrm>
            <a:custGeom>
              <a:avLst/>
              <a:gdLst/>
              <a:ahLst/>
              <a:cxnLst>
                <a:cxn ang="0">
                  <a:pos x="678" y="712"/>
                </a:cxn>
                <a:cxn ang="0">
                  <a:pos x="34" y="712"/>
                </a:cxn>
                <a:cxn ang="0">
                  <a:pos x="0" y="678"/>
                </a:cxn>
                <a:cxn ang="0">
                  <a:pos x="0" y="34"/>
                </a:cxn>
                <a:cxn ang="0">
                  <a:pos x="34" y="0"/>
                </a:cxn>
                <a:cxn ang="0">
                  <a:pos x="678" y="0"/>
                </a:cxn>
                <a:cxn ang="0">
                  <a:pos x="712" y="34"/>
                </a:cxn>
                <a:cxn ang="0">
                  <a:pos x="712" y="678"/>
                </a:cxn>
                <a:cxn ang="0">
                  <a:pos x="678" y="712"/>
                </a:cxn>
              </a:cxnLst>
              <a:rect l="0" t="0" r="r" b="b"/>
              <a:pathLst>
                <a:path w="712" h="712">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dirty="0">
                <a:latin typeface="字魂58号-创中黑" panose="00000500000000000000" pitchFamily="2" charset="-122"/>
                <a:ea typeface="字魂58号-创中黑" panose="00000500000000000000" pitchFamily="2" charset="-122"/>
              </a:endParaRPr>
            </a:p>
          </p:txBody>
        </p:sp>
        <p:sp>
          <p:nvSpPr>
            <p:cNvPr id="23" name="淘宝-想搞设计PPT(倒卖必究)-23"/>
            <p:cNvSpPr>
              <a:spLocks noChangeArrowheads="1"/>
            </p:cNvSpPr>
            <p:nvPr/>
          </p:nvSpPr>
          <p:spPr bwMode="auto">
            <a:xfrm>
              <a:off x="2146320"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4" name="淘宝-想搞设计PPT(倒卖必究)-24"/>
            <p:cNvSpPr>
              <a:spLocks noChangeArrowheads="1"/>
            </p:cNvSpPr>
            <p:nvPr/>
          </p:nvSpPr>
          <p:spPr bwMode="auto">
            <a:xfrm>
              <a:off x="219553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25" name="淘宝-想搞设计PPT(倒卖必究)-25"/>
            <p:cNvSpPr>
              <a:spLocks noChangeArrowheads="1"/>
            </p:cNvSpPr>
            <p:nvPr/>
          </p:nvSpPr>
          <p:spPr bwMode="auto">
            <a:xfrm>
              <a:off x="2259032"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26" name="淘宝-想搞设计PPT(倒卖必究)-26"/>
            <p:cNvSpPr>
              <a:spLocks noChangeArrowheads="1"/>
            </p:cNvSpPr>
            <p:nvPr/>
          </p:nvSpPr>
          <p:spPr bwMode="auto">
            <a:xfrm>
              <a:off x="229554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7" name="淘宝-想搞设计PPT(倒卖必究)-27"/>
            <p:cNvSpPr>
              <a:spLocks noChangeArrowheads="1"/>
            </p:cNvSpPr>
            <p:nvPr/>
          </p:nvSpPr>
          <p:spPr bwMode="auto">
            <a:xfrm>
              <a:off x="2352695"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8" name="淘宝-想搞设计PPT(倒卖必究)-28"/>
            <p:cNvSpPr>
              <a:spLocks noChangeArrowheads="1"/>
            </p:cNvSpPr>
            <p:nvPr/>
          </p:nvSpPr>
          <p:spPr bwMode="auto">
            <a:xfrm>
              <a:off x="2449532"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29" name="淘宝-想搞设计PPT(倒卖必究)-29"/>
            <p:cNvSpPr>
              <a:spLocks noChangeArrowheads="1"/>
            </p:cNvSpPr>
            <p:nvPr/>
          </p:nvSpPr>
          <p:spPr bwMode="auto">
            <a:xfrm>
              <a:off x="249874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30" name="淘宝-想搞设计PPT(倒卖必究)-30"/>
            <p:cNvSpPr>
              <a:spLocks noChangeArrowheads="1"/>
            </p:cNvSpPr>
            <p:nvPr/>
          </p:nvSpPr>
          <p:spPr bwMode="auto">
            <a:xfrm>
              <a:off x="2562245"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31" name="淘宝-想搞设计PPT(倒卖必究)-31"/>
            <p:cNvSpPr>
              <a:spLocks noChangeArrowheads="1"/>
            </p:cNvSpPr>
            <p:nvPr/>
          </p:nvSpPr>
          <p:spPr bwMode="auto">
            <a:xfrm>
              <a:off x="279084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32" name="淘宝-想搞设计PPT(倒卖必究)-32"/>
            <p:cNvSpPr>
              <a:spLocks noChangeArrowheads="1"/>
            </p:cNvSpPr>
            <p:nvPr/>
          </p:nvSpPr>
          <p:spPr bwMode="auto">
            <a:xfrm>
              <a:off x="285434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33" name="淘宝-想搞设计PPT(倒卖必究)-33"/>
            <p:cNvSpPr>
              <a:spLocks noChangeArrowheads="1"/>
            </p:cNvSpPr>
            <p:nvPr/>
          </p:nvSpPr>
          <p:spPr bwMode="auto">
            <a:xfrm>
              <a:off x="291784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34" name="淘宝-想搞设计PPT(倒卖必究)-34"/>
            <p:cNvSpPr>
              <a:spLocks noChangeArrowheads="1"/>
            </p:cNvSpPr>
            <p:nvPr/>
          </p:nvSpPr>
          <p:spPr bwMode="auto">
            <a:xfrm>
              <a:off x="294483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35" name="淘宝-想搞设计PPT(倒卖必究)-35"/>
            <p:cNvSpPr>
              <a:spLocks noChangeArrowheads="1"/>
            </p:cNvSpPr>
            <p:nvPr/>
          </p:nvSpPr>
          <p:spPr bwMode="auto">
            <a:xfrm>
              <a:off x="3005157"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36" name="淘宝-想搞设计PPT(倒卖必究)-36"/>
            <p:cNvSpPr>
              <a:spLocks noChangeArrowheads="1"/>
            </p:cNvSpPr>
            <p:nvPr/>
          </p:nvSpPr>
          <p:spPr bwMode="auto">
            <a:xfrm>
              <a:off x="3041670"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37" name="淘宝-想搞设计PPT(倒卖必究)-37"/>
            <p:cNvSpPr>
              <a:spLocks noChangeArrowheads="1"/>
            </p:cNvSpPr>
            <p:nvPr/>
          </p:nvSpPr>
          <p:spPr bwMode="auto">
            <a:xfrm>
              <a:off x="3113107"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38" name="淘宝-想搞设计PPT(倒卖必究)-38"/>
            <p:cNvSpPr>
              <a:spLocks noChangeArrowheads="1"/>
            </p:cNvSpPr>
            <p:nvPr/>
          </p:nvSpPr>
          <p:spPr bwMode="auto">
            <a:xfrm>
              <a:off x="3136920"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39" name="淘宝-想搞设计PPT(倒卖必究)-39"/>
            <p:cNvSpPr>
              <a:spLocks noChangeArrowheads="1"/>
            </p:cNvSpPr>
            <p:nvPr/>
          </p:nvSpPr>
          <p:spPr bwMode="auto">
            <a:xfrm>
              <a:off x="3200420"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40" name="淘宝-想搞设计PPT(倒卖必究)-40"/>
            <p:cNvSpPr>
              <a:spLocks noChangeArrowheads="1"/>
            </p:cNvSpPr>
            <p:nvPr/>
          </p:nvSpPr>
          <p:spPr bwMode="auto">
            <a:xfrm>
              <a:off x="3252807"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41" name="淘宝-想搞设计PPT(倒卖必究)-41"/>
            <p:cNvSpPr>
              <a:spLocks noChangeArrowheads="1"/>
            </p:cNvSpPr>
            <p:nvPr/>
          </p:nvSpPr>
          <p:spPr bwMode="auto">
            <a:xfrm>
              <a:off x="3406795"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42" name="淘宝-想搞设计PPT(倒卖必究)-42"/>
            <p:cNvSpPr>
              <a:spLocks noChangeArrowheads="1"/>
            </p:cNvSpPr>
            <p:nvPr/>
          </p:nvSpPr>
          <p:spPr bwMode="auto">
            <a:xfrm>
              <a:off x="3443307"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43" name="淘宝-想搞设计PPT(倒卖必究)-43"/>
            <p:cNvSpPr>
              <a:spLocks noChangeArrowheads="1"/>
            </p:cNvSpPr>
            <p:nvPr/>
          </p:nvSpPr>
          <p:spPr bwMode="auto">
            <a:xfrm>
              <a:off x="2146320"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44" name="淘宝-想搞设计PPT(倒卖必究)-44"/>
            <p:cNvSpPr>
              <a:spLocks noChangeArrowheads="1"/>
            </p:cNvSpPr>
            <p:nvPr/>
          </p:nvSpPr>
          <p:spPr bwMode="auto">
            <a:xfrm>
              <a:off x="2195532"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45" name="淘宝-想搞设计PPT(倒卖必究)-45"/>
            <p:cNvSpPr>
              <a:spLocks noChangeArrowheads="1"/>
            </p:cNvSpPr>
            <p:nvPr/>
          </p:nvSpPr>
          <p:spPr bwMode="auto">
            <a:xfrm>
              <a:off x="225903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46" name="淘宝-想搞设计PPT(倒卖必究)-46"/>
            <p:cNvSpPr>
              <a:spLocks noChangeArrowheads="1"/>
            </p:cNvSpPr>
            <p:nvPr/>
          </p:nvSpPr>
          <p:spPr bwMode="auto">
            <a:xfrm>
              <a:off x="2322532"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47" name="淘宝-想搞设计PPT(倒卖必究)-47"/>
            <p:cNvSpPr>
              <a:spLocks noChangeArrowheads="1"/>
            </p:cNvSpPr>
            <p:nvPr/>
          </p:nvSpPr>
          <p:spPr bwMode="auto">
            <a:xfrm>
              <a:off x="2424132"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48" name="淘宝-想搞设计PPT(倒卖必究)-48"/>
            <p:cNvSpPr>
              <a:spLocks noChangeArrowheads="1"/>
            </p:cNvSpPr>
            <p:nvPr/>
          </p:nvSpPr>
          <p:spPr bwMode="auto">
            <a:xfrm>
              <a:off x="2476520"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49" name="淘宝-想搞设计PPT(倒卖必究)-49"/>
            <p:cNvSpPr>
              <a:spLocks noChangeArrowheads="1"/>
            </p:cNvSpPr>
            <p:nvPr/>
          </p:nvSpPr>
          <p:spPr bwMode="auto">
            <a:xfrm>
              <a:off x="2513032"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50" name="淘宝-想搞设计PPT(倒卖必究)-50"/>
            <p:cNvSpPr>
              <a:spLocks noChangeArrowheads="1"/>
            </p:cNvSpPr>
            <p:nvPr/>
          </p:nvSpPr>
          <p:spPr bwMode="auto">
            <a:xfrm>
              <a:off x="272734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51" name="淘宝-想搞设计PPT(倒卖必究)-51"/>
            <p:cNvSpPr>
              <a:spLocks noChangeArrowheads="1"/>
            </p:cNvSpPr>
            <p:nvPr/>
          </p:nvSpPr>
          <p:spPr bwMode="auto">
            <a:xfrm>
              <a:off x="2765445"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52" name="淘宝-想搞设计PPT(倒卖必究)-52"/>
            <p:cNvSpPr>
              <a:spLocks noChangeArrowheads="1"/>
            </p:cNvSpPr>
            <p:nvPr/>
          </p:nvSpPr>
          <p:spPr bwMode="auto">
            <a:xfrm>
              <a:off x="284323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53" name="淘宝-想搞设计PPT(倒卖必究)-53"/>
            <p:cNvSpPr>
              <a:spLocks noChangeArrowheads="1"/>
            </p:cNvSpPr>
            <p:nvPr/>
          </p:nvSpPr>
          <p:spPr bwMode="auto">
            <a:xfrm>
              <a:off x="2906732"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54" name="淘宝-想搞设计PPT(倒卖必究)-54"/>
            <p:cNvSpPr>
              <a:spLocks noChangeArrowheads="1"/>
            </p:cNvSpPr>
            <p:nvPr/>
          </p:nvSpPr>
          <p:spPr bwMode="auto">
            <a:xfrm>
              <a:off x="2933720"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55" name="淘宝-想搞设计PPT(倒卖必究)-55"/>
            <p:cNvSpPr>
              <a:spLocks noChangeArrowheads="1"/>
            </p:cNvSpPr>
            <p:nvPr/>
          </p:nvSpPr>
          <p:spPr bwMode="auto">
            <a:xfrm>
              <a:off x="3024207"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56" name="淘宝-想搞设计PPT(倒卖必究)-56"/>
            <p:cNvSpPr>
              <a:spLocks noChangeArrowheads="1"/>
            </p:cNvSpPr>
            <p:nvPr/>
          </p:nvSpPr>
          <p:spPr bwMode="auto">
            <a:xfrm>
              <a:off x="3068657"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57" name="淘宝-想搞设计PPT(倒卖必究)-57"/>
            <p:cNvSpPr>
              <a:spLocks noChangeArrowheads="1"/>
            </p:cNvSpPr>
            <p:nvPr/>
          </p:nvSpPr>
          <p:spPr bwMode="auto">
            <a:xfrm>
              <a:off x="312104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58" name="淘宝-想搞设计PPT(倒卖必究)-58"/>
            <p:cNvSpPr>
              <a:spLocks noChangeArrowheads="1"/>
            </p:cNvSpPr>
            <p:nvPr/>
          </p:nvSpPr>
          <p:spPr bwMode="auto">
            <a:xfrm>
              <a:off x="3148032"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59" name="淘宝-想搞设计PPT(倒卖必究)-59"/>
            <p:cNvSpPr>
              <a:spLocks noChangeArrowheads="1"/>
            </p:cNvSpPr>
            <p:nvPr/>
          </p:nvSpPr>
          <p:spPr bwMode="auto">
            <a:xfrm>
              <a:off x="3275032"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60" name="淘宝-想搞设计PPT(倒卖必究)-60"/>
            <p:cNvSpPr>
              <a:spLocks noChangeArrowheads="1"/>
            </p:cNvSpPr>
            <p:nvPr/>
          </p:nvSpPr>
          <p:spPr bwMode="auto">
            <a:xfrm>
              <a:off x="3379807"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61" name="淘宝-想搞设计PPT(倒卖必究)-61"/>
            <p:cNvSpPr>
              <a:spLocks noChangeArrowheads="1"/>
            </p:cNvSpPr>
            <p:nvPr/>
          </p:nvSpPr>
          <p:spPr bwMode="auto">
            <a:xfrm>
              <a:off x="3406795"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62" name="淘宝-想搞设计PPT(倒卖必究)-62"/>
            <p:cNvSpPr>
              <a:spLocks noChangeArrowheads="1"/>
            </p:cNvSpPr>
            <p:nvPr/>
          </p:nvSpPr>
          <p:spPr bwMode="auto">
            <a:xfrm>
              <a:off x="3443307"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63" name="淘宝-想搞设计PPT(倒卖必究)-63"/>
            <p:cNvSpPr>
              <a:spLocks noChangeArrowheads="1"/>
            </p:cNvSpPr>
            <p:nvPr/>
          </p:nvSpPr>
          <p:spPr bwMode="auto">
            <a:xfrm>
              <a:off x="2146320"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64" name="淘宝-想搞设计PPT(倒卖必究)-64"/>
            <p:cNvSpPr>
              <a:spLocks noChangeArrowheads="1"/>
            </p:cNvSpPr>
            <p:nvPr/>
          </p:nvSpPr>
          <p:spPr bwMode="auto">
            <a:xfrm>
              <a:off x="221299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65" name="淘宝-想搞设计PPT(倒卖必究)-65"/>
            <p:cNvSpPr>
              <a:spLocks noChangeArrowheads="1"/>
            </p:cNvSpPr>
            <p:nvPr/>
          </p:nvSpPr>
          <p:spPr bwMode="auto">
            <a:xfrm>
              <a:off x="227014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66" name="淘宝-想搞设计PPT(倒卖必究)-66"/>
            <p:cNvSpPr>
              <a:spLocks noChangeArrowheads="1"/>
            </p:cNvSpPr>
            <p:nvPr/>
          </p:nvSpPr>
          <p:spPr bwMode="auto">
            <a:xfrm>
              <a:off x="233364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67" name="淘宝-想搞设计PPT(倒卖必究)-67"/>
            <p:cNvSpPr>
              <a:spLocks noChangeArrowheads="1"/>
            </p:cNvSpPr>
            <p:nvPr/>
          </p:nvSpPr>
          <p:spPr bwMode="auto">
            <a:xfrm>
              <a:off x="2389207"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68" name="淘宝-想搞设计PPT(倒卖必究)-68"/>
            <p:cNvSpPr>
              <a:spLocks noChangeArrowheads="1"/>
            </p:cNvSpPr>
            <p:nvPr/>
          </p:nvSpPr>
          <p:spPr bwMode="auto">
            <a:xfrm>
              <a:off x="2532082"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69" name="淘宝-想搞设计PPT(倒卖必究)-69"/>
            <p:cNvSpPr>
              <a:spLocks noChangeArrowheads="1"/>
            </p:cNvSpPr>
            <p:nvPr/>
          </p:nvSpPr>
          <p:spPr bwMode="auto">
            <a:xfrm>
              <a:off x="258447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70" name="淘宝-想搞设计PPT(倒卖必究)-70"/>
            <p:cNvSpPr>
              <a:spLocks noChangeArrowheads="1"/>
            </p:cNvSpPr>
            <p:nvPr/>
          </p:nvSpPr>
          <p:spPr bwMode="auto">
            <a:xfrm>
              <a:off x="2644795"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71" name="淘宝-想搞设计PPT(倒卖必究)-71"/>
            <p:cNvSpPr>
              <a:spLocks noChangeArrowheads="1"/>
            </p:cNvSpPr>
            <p:nvPr/>
          </p:nvSpPr>
          <p:spPr bwMode="auto">
            <a:xfrm>
              <a:off x="2741632"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72" name="淘宝-想搞设计PPT(倒卖必究)-72"/>
            <p:cNvSpPr>
              <a:spLocks noChangeArrowheads="1"/>
            </p:cNvSpPr>
            <p:nvPr/>
          </p:nvSpPr>
          <p:spPr bwMode="auto">
            <a:xfrm>
              <a:off x="2836882"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73" name="淘宝-想搞设计PPT(倒卖必究)-73"/>
            <p:cNvSpPr>
              <a:spLocks noChangeArrowheads="1"/>
            </p:cNvSpPr>
            <p:nvPr/>
          </p:nvSpPr>
          <p:spPr bwMode="auto">
            <a:xfrm>
              <a:off x="2963882"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74" name="淘宝-想搞设计PPT(倒卖必究)-74"/>
            <p:cNvSpPr>
              <a:spLocks noChangeArrowheads="1"/>
            </p:cNvSpPr>
            <p:nvPr/>
          </p:nvSpPr>
          <p:spPr bwMode="auto">
            <a:xfrm>
              <a:off x="3076595"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75" name="淘宝-想搞设计PPT(倒卖必究)-75"/>
            <p:cNvSpPr>
              <a:spLocks noChangeArrowheads="1"/>
            </p:cNvSpPr>
            <p:nvPr/>
          </p:nvSpPr>
          <p:spPr bwMode="auto">
            <a:xfrm>
              <a:off x="316549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76" name="淘宝-想搞设计PPT(倒卖必究)-76"/>
            <p:cNvSpPr>
              <a:spLocks noChangeArrowheads="1"/>
            </p:cNvSpPr>
            <p:nvPr/>
          </p:nvSpPr>
          <p:spPr bwMode="auto">
            <a:xfrm>
              <a:off x="3230582"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77" name="淘宝-想搞设计PPT(倒卖必究)-77"/>
            <p:cNvSpPr>
              <a:spLocks noChangeArrowheads="1"/>
            </p:cNvSpPr>
            <p:nvPr/>
          </p:nvSpPr>
          <p:spPr bwMode="auto">
            <a:xfrm>
              <a:off x="3255982"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78" name="淘宝-想搞设计PPT(倒卖必究)-78"/>
            <p:cNvSpPr>
              <a:spLocks noChangeArrowheads="1"/>
            </p:cNvSpPr>
            <p:nvPr/>
          </p:nvSpPr>
          <p:spPr bwMode="auto">
            <a:xfrm>
              <a:off x="2127270" y="3299230"/>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79" name="淘宝-想搞设计PPT(倒卖必究)-79"/>
            <p:cNvSpPr>
              <a:spLocks noChangeArrowheads="1"/>
            </p:cNvSpPr>
            <p:nvPr/>
          </p:nvSpPr>
          <p:spPr bwMode="auto">
            <a:xfrm>
              <a:off x="2209820" y="3299230"/>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80" name="淘宝-想搞设计PPT(倒卖必究)-80"/>
            <p:cNvSpPr>
              <a:spLocks noChangeArrowheads="1"/>
            </p:cNvSpPr>
            <p:nvPr/>
          </p:nvSpPr>
          <p:spPr bwMode="auto">
            <a:xfrm>
              <a:off x="2116157"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81" name="淘宝-想搞设计PPT(倒卖必究)-81"/>
            <p:cNvSpPr>
              <a:spLocks noChangeArrowheads="1"/>
            </p:cNvSpPr>
            <p:nvPr/>
          </p:nvSpPr>
          <p:spPr bwMode="auto">
            <a:xfrm>
              <a:off x="252097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dirty="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1</a:t>
              </a:r>
            </a:p>
          </p:txBody>
        </p:sp>
        <p:sp>
          <p:nvSpPr>
            <p:cNvPr id="84" name="淘宝-想搞设计PPT(倒卖必究)-84"/>
            <p:cNvSpPr/>
            <p:nvPr/>
          </p:nvSpPr>
          <p:spPr bwMode="auto">
            <a:xfrm>
              <a:off x="4973815" y="1960967"/>
              <a:ext cx="2665413" cy="2670174"/>
            </a:xfrm>
            <a:custGeom>
              <a:avLst/>
              <a:gdLst/>
              <a:ahLst/>
              <a:cxnLst>
                <a:cxn ang="0">
                  <a:pos x="678" y="712"/>
                </a:cxn>
                <a:cxn ang="0">
                  <a:pos x="33" y="712"/>
                </a:cxn>
                <a:cxn ang="0">
                  <a:pos x="0" y="678"/>
                </a:cxn>
                <a:cxn ang="0">
                  <a:pos x="0" y="34"/>
                </a:cxn>
                <a:cxn ang="0">
                  <a:pos x="33" y="0"/>
                </a:cxn>
                <a:cxn ang="0">
                  <a:pos x="678" y="0"/>
                </a:cxn>
                <a:cxn ang="0">
                  <a:pos x="711" y="34"/>
                </a:cxn>
                <a:cxn ang="0">
                  <a:pos x="711" y="678"/>
                </a:cxn>
                <a:cxn ang="0">
                  <a:pos x="678" y="712"/>
                </a:cxn>
              </a:cxnLst>
              <a:rect l="0" t="0" r="r" b="b"/>
              <a:pathLst>
                <a:path w="711" h="712">
                  <a:moveTo>
                    <a:pt x="678" y="712"/>
                  </a:moveTo>
                  <a:cubicBezTo>
                    <a:pt x="33" y="712"/>
                    <a:pt x="33" y="712"/>
                    <a:pt x="33" y="712"/>
                  </a:cubicBezTo>
                  <a:cubicBezTo>
                    <a:pt x="15" y="712"/>
                    <a:pt x="0" y="697"/>
                    <a:pt x="0" y="678"/>
                  </a:cubicBezTo>
                  <a:cubicBezTo>
                    <a:pt x="0" y="34"/>
                    <a:pt x="0" y="34"/>
                    <a:pt x="0" y="34"/>
                  </a:cubicBezTo>
                  <a:cubicBezTo>
                    <a:pt x="0" y="15"/>
                    <a:pt x="15" y="0"/>
                    <a:pt x="33" y="0"/>
                  </a:cubicBezTo>
                  <a:cubicBezTo>
                    <a:pt x="678" y="0"/>
                    <a:pt x="678" y="0"/>
                    <a:pt x="678" y="0"/>
                  </a:cubicBezTo>
                  <a:cubicBezTo>
                    <a:pt x="696" y="0"/>
                    <a:pt x="711" y="15"/>
                    <a:pt x="711" y="34"/>
                  </a:cubicBezTo>
                  <a:cubicBezTo>
                    <a:pt x="711" y="678"/>
                    <a:pt x="711" y="678"/>
                    <a:pt x="711" y="678"/>
                  </a:cubicBezTo>
                  <a:cubicBezTo>
                    <a:pt x="711" y="697"/>
                    <a:pt x="696"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dirty="0">
                <a:latin typeface="字魂58号-创中黑" panose="00000500000000000000" pitchFamily="2" charset="-122"/>
                <a:ea typeface="字魂58号-创中黑" panose="00000500000000000000" pitchFamily="2" charset="-122"/>
              </a:endParaRPr>
            </a:p>
          </p:txBody>
        </p:sp>
        <p:sp>
          <p:nvSpPr>
            <p:cNvPr id="90" name="淘宝-想搞设计PPT(倒卖必究)-90"/>
            <p:cNvSpPr>
              <a:spLocks noChangeArrowheads="1"/>
            </p:cNvSpPr>
            <p:nvPr/>
          </p:nvSpPr>
          <p:spPr bwMode="auto">
            <a:xfrm>
              <a:off x="5705653"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91" name="淘宝-想搞设计PPT(倒卖必究)-91"/>
            <p:cNvSpPr>
              <a:spLocks noChangeArrowheads="1"/>
            </p:cNvSpPr>
            <p:nvPr/>
          </p:nvSpPr>
          <p:spPr bwMode="auto">
            <a:xfrm>
              <a:off x="5759628"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92" name="淘宝-想搞设计PPT(倒卖必究)-92"/>
            <p:cNvSpPr>
              <a:spLocks noChangeArrowheads="1"/>
            </p:cNvSpPr>
            <p:nvPr/>
          </p:nvSpPr>
          <p:spPr bwMode="auto">
            <a:xfrm>
              <a:off x="5823128"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93" name="淘宝-想搞设计PPT(倒卖必究)-93"/>
            <p:cNvSpPr>
              <a:spLocks noChangeArrowheads="1"/>
            </p:cNvSpPr>
            <p:nvPr/>
          </p:nvSpPr>
          <p:spPr bwMode="auto">
            <a:xfrm>
              <a:off x="585646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94" name="淘宝-想搞设计PPT(倒卖必究)-94"/>
            <p:cNvSpPr>
              <a:spLocks noChangeArrowheads="1"/>
            </p:cNvSpPr>
            <p:nvPr/>
          </p:nvSpPr>
          <p:spPr bwMode="auto">
            <a:xfrm>
              <a:off x="5912028"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95" name="淘宝-想搞设计PPT(倒卖必究)-95"/>
            <p:cNvSpPr>
              <a:spLocks noChangeArrowheads="1"/>
            </p:cNvSpPr>
            <p:nvPr/>
          </p:nvSpPr>
          <p:spPr bwMode="auto">
            <a:xfrm>
              <a:off x="6010453"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96" name="淘宝-想搞设计PPT(倒卖必究)-96"/>
            <p:cNvSpPr>
              <a:spLocks noChangeArrowheads="1"/>
            </p:cNvSpPr>
            <p:nvPr/>
          </p:nvSpPr>
          <p:spPr bwMode="auto">
            <a:xfrm>
              <a:off x="6058078"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97" name="淘宝-想搞设计PPT(倒卖必究)-97"/>
            <p:cNvSpPr>
              <a:spLocks noChangeArrowheads="1"/>
            </p:cNvSpPr>
            <p:nvPr/>
          </p:nvSpPr>
          <p:spPr bwMode="auto">
            <a:xfrm>
              <a:off x="6126340"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98" name="淘宝-想搞设计PPT(倒卖必究)-98"/>
            <p:cNvSpPr>
              <a:spLocks noChangeArrowheads="1"/>
            </p:cNvSpPr>
            <p:nvPr/>
          </p:nvSpPr>
          <p:spPr bwMode="auto">
            <a:xfrm>
              <a:off x="635176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99" name="淘宝-想搞设计PPT(倒卖必究)-99"/>
            <p:cNvSpPr>
              <a:spLocks noChangeArrowheads="1"/>
            </p:cNvSpPr>
            <p:nvPr/>
          </p:nvSpPr>
          <p:spPr bwMode="auto">
            <a:xfrm>
              <a:off x="64152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00" name="淘宝-想搞设计PPT(倒卖必究)-100"/>
            <p:cNvSpPr>
              <a:spLocks noChangeArrowheads="1"/>
            </p:cNvSpPr>
            <p:nvPr/>
          </p:nvSpPr>
          <p:spPr bwMode="auto">
            <a:xfrm>
              <a:off x="647876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01" name="淘宝-想搞设计PPT(倒卖必究)-101"/>
            <p:cNvSpPr>
              <a:spLocks noChangeArrowheads="1"/>
            </p:cNvSpPr>
            <p:nvPr/>
          </p:nvSpPr>
          <p:spPr bwMode="auto">
            <a:xfrm>
              <a:off x="6505753"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02" name="淘宝-想搞设计PPT(倒卖必究)-102"/>
            <p:cNvSpPr>
              <a:spLocks noChangeArrowheads="1"/>
            </p:cNvSpPr>
            <p:nvPr/>
          </p:nvSpPr>
          <p:spPr bwMode="auto">
            <a:xfrm>
              <a:off x="6569253"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03" name="淘宝-想搞设计PPT(倒卖必究)-103"/>
            <p:cNvSpPr>
              <a:spLocks noChangeArrowheads="1"/>
            </p:cNvSpPr>
            <p:nvPr/>
          </p:nvSpPr>
          <p:spPr bwMode="auto">
            <a:xfrm>
              <a:off x="6605765"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104" name="淘宝-想搞设计PPT(倒卖必究)-104"/>
            <p:cNvSpPr>
              <a:spLocks noChangeArrowheads="1"/>
            </p:cNvSpPr>
            <p:nvPr/>
          </p:nvSpPr>
          <p:spPr bwMode="auto">
            <a:xfrm>
              <a:off x="6674028"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05" name="淘宝-想搞设计PPT(倒卖必究)-105"/>
            <p:cNvSpPr>
              <a:spLocks noChangeArrowheads="1"/>
            </p:cNvSpPr>
            <p:nvPr/>
          </p:nvSpPr>
          <p:spPr bwMode="auto">
            <a:xfrm>
              <a:off x="6699428"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06" name="淘宝-想搞设计PPT(倒卖必究)-106"/>
            <p:cNvSpPr>
              <a:spLocks noChangeArrowheads="1"/>
            </p:cNvSpPr>
            <p:nvPr/>
          </p:nvSpPr>
          <p:spPr bwMode="auto">
            <a:xfrm>
              <a:off x="6759753"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07" name="淘宝-想搞设计PPT(倒卖必究)-107"/>
            <p:cNvSpPr>
              <a:spLocks noChangeArrowheads="1"/>
            </p:cNvSpPr>
            <p:nvPr/>
          </p:nvSpPr>
          <p:spPr bwMode="auto">
            <a:xfrm>
              <a:off x="6816903"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108" name="淘宝-想搞设计PPT(倒卖必究)-108"/>
            <p:cNvSpPr>
              <a:spLocks noChangeArrowheads="1"/>
            </p:cNvSpPr>
            <p:nvPr/>
          </p:nvSpPr>
          <p:spPr bwMode="auto">
            <a:xfrm>
              <a:off x="6969303"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09" name="淘宝-想搞设计PPT(倒卖必究)-109"/>
            <p:cNvSpPr>
              <a:spLocks noChangeArrowheads="1"/>
            </p:cNvSpPr>
            <p:nvPr/>
          </p:nvSpPr>
          <p:spPr bwMode="auto">
            <a:xfrm>
              <a:off x="7007403"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10" name="淘宝-想搞设计PPT(倒卖必究)-110"/>
            <p:cNvSpPr>
              <a:spLocks noChangeArrowheads="1"/>
            </p:cNvSpPr>
            <p:nvPr/>
          </p:nvSpPr>
          <p:spPr bwMode="auto">
            <a:xfrm>
              <a:off x="5705653"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11" name="淘宝-想搞设计PPT(倒卖必究)-111"/>
            <p:cNvSpPr>
              <a:spLocks noChangeArrowheads="1"/>
            </p:cNvSpPr>
            <p:nvPr/>
          </p:nvSpPr>
          <p:spPr bwMode="auto">
            <a:xfrm>
              <a:off x="5754865"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12" name="淘宝-想搞设计PPT(倒卖必究)-112"/>
            <p:cNvSpPr>
              <a:spLocks noChangeArrowheads="1"/>
            </p:cNvSpPr>
            <p:nvPr/>
          </p:nvSpPr>
          <p:spPr bwMode="auto">
            <a:xfrm>
              <a:off x="5818365"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13" name="淘宝-想搞设计PPT(倒卖必究)-113"/>
            <p:cNvSpPr>
              <a:spLocks noChangeArrowheads="1"/>
            </p:cNvSpPr>
            <p:nvPr/>
          </p:nvSpPr>
          <p:spPr bwMode="auto">
            <a:xfrm>
              <a:off x="5881865"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114" name="淘宝-想搞设计PPT(倒卖必究)-114"/>
            <p:cNvSpPr>
              <a:spLocks noChangeArrowheads="1"/>
            </p:cNvSpPr>
            <p:nvPr/>
          </p:nvSpPr>
          <p:spPr bwMode="auto">
            <a:xfrm>
              <a:off x="5983465"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15" name="淘宝-想搞设计PPT(倒卖必究)-115"/>
            <p:cNvSpPr>
              <a:spLocks noChangeArrowheads="1"/>
            </p:cNvSpPr>
            <p:nvPr/>
          </p:nvSpPr>
          <p:spPr bwMode="auto">
            <a:xfrm>
              <a:off x="6035853"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16" name="淘宝-想搞设计PPT(倒卖必究)-116"/>
            <p:cNvSpPr>
              <a:spLocks noChangeArrowheads="1"/>
            </p:cNvSpPr>
            <p:nvPr/>
          </p:nvSpPr>
          <p:spPr bwMode="auto">
            <a:xfrm>
              <a:off x="6073953"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117" name="淘宝-想搞设计PPT(倒卖必究)-117"/>
            <p:cNvSpPr>
              <a:spLocks noChangeArrowheads="1"/>
            </p:cNvSpPr>
            <p:nvPr/>
          </p:nvSpPr>
          <p:spPr bwMode="auto">
            <a:xfrm>
              <a:off x="628826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18" name="淘宝-想搞设计PPT(倒卖必究)-118"/>
            <p:cNvSpPr>
              <a:spLocks noChangeArrowheads="1"/>
            </p:cNvSpPr>
            <p:nvPr/>
          </p:nvSpPr>
          <p:spPr bwMode="auto">
            <a:xfrm>
              <a:off x="6324778"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119" name="淘宝-想搞设计PPT(倒卖必究)-119"/>
            <p:cNvSpPr>
              <a:spLocks noChangeArrowheads="1"/>
            </p:cNvSpPr>
            <p:nvPr/>
          </p:nvSpPr>
          <p:spPr bwMode="auto">
            <a:xfrm>
              <a:off x="6404153"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20" name="淘宝-想搞设计PPT(倒卖必究)-120"/>
            <p:cNvSpPr>
              <a:spLocks noChangeArrowheads="1"/>
            </p:cNvSpPr>
            <p:nvPr/>
          </p:nvSpPr>
          <p:spPr bwMode="auto">
            <a:xfrm>
              <a:off x="6467653"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1" name="淘宝-想搞设计PPT(倒卖必究)-121"/>
            <p:cNvSpPr>
              <a:spLocks noChangeArrowheads="1"/>
            </p:cNvSpPr>
            <p:nvPr/>
          </p:nvSpPr>
          <p:spPr bwMode="auto">
            <a:xfrm>
              <a:off x="6494640"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122" name="淘宝-想搞设计PPT(倒卖必究)-122"/>
            <p:cNvSpPr>
              <a:spLocks noChangeArrowheads="1"/>
            </p:cNvSpPr>
            <p:nvPr/>
          </p:nvSpPr>
          <p:spPr bwMode="auto">
            <a:xfrm>
              <a:off x="6588303"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123" name="淘宝-想搞设计PPT(倒卖必究)-123"/>
            <p:cNvSpPr>
              <a:spLocks noChangeArrowheads="1"/>
            </p:cNvSpPr>
            <p:nvPr/>
          </p:nvSpPr>
          <p:spPr bwMode="auto">
            <a:xfrm>
              <a:off x="6632753"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24" name="淘宝-想搞设计PPT(倒卖必究)-124"/>
            <p:cNvSpPr>
              <a:spLocks noChangeArrowheads="1"/>
            </p:cNvSpPr>
            <p:nvPr/>
          </p:nvSpPr>
          <p:spPr bwMode="auto">
            <a:xfrm>
              <a:off x="668196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5" name="淘宝-想搞设计PPT(倒卖必究)-125"/>
            <p:cNvSpPr>
              <a:spLocks noChangeArrowheads="1"/>
            </p:cNvSpPr>
            <p:nvPr/>
          </p:nvSpPr>
          <p:spPr bwMode="auto">
            <a:xfrm>
              <a:off x="6707365"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126" name="淘宝-想搞设计PPT(倒卖必究)-126"/>
            <p:cNvSpPr>
              <a:spLocks noChangeArrowheads="1"/>
            </p:cNvSpPr>
            <p:nvPr/>
          </p:nvSpPr>
          <p:spPr bwMode="auto">
            <a:xfrm>
              <a:off x="6834365"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127" name="淘宝-想搞设计PPT(倒卖必究)-127"/>
            <p:cNvSpPr>
              <a:spLocks noChangeArrowheads="1"/>
            </p:cNvSpPr>
            <p:nvPr/>
          </p:nvSpPr>
          <p:spPr bwMode="auto">
            <a:xfrm>
              <a:off x="6943903"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28" name="淘宝-想搞设计PPT(倒卖必究)-128"/>
            <p:cNvSpPr>
              <a:spLocks noChangeArrowheads="1"/>
            </p:cNvSpPr>
            <p:nvPr/>
          </p:nvSpPr>
          <p:spPr bwMode="auto">
            <a:xfrm>
              <a:off x="6969303"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29" name="淘宝-想搞设计PPT(倒卖必究)-129"/>
            <p:cNvSpPr>
              <a:spLocks noChangeArrowheads="1"/>
            </p:cNvSpPr>
            <p:nvPr/>
          </p:nvSpPr>
          <p:spPr bwMode="auto">
            <a:xfrm>
              <a:off x="7004228"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30" name="淘宝-想搞设计PPT(倒卖必究)-130"/>
            <p:cNvSpPr>
              <a:spLocks noChangeArrowheads="1"/>
            </p:cNvSpPr>
            <p:nvPr/>
          </p:nvSpPr>
          <p:spPr bwMode="auto">
            <a:xfrm>
              <a:off x="5705653"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31" name="淘宝-想搞设计PPT(倒卖必究)-131"/>
            <p:cNvSpPr>
              <a:spLocks noChangeArrowheads="1"/>
            </p:cNvSpPr>
            <p:nvPr/>
          </p:nvSpPr>
          <p:spPr bwMode="auto">
            <a:xfrm>
              <a:off x="577391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32" name="淘宝-想搞设计PPT(倒卖必究)-132"/>
            <p:cNvSpPr>
              <a:spLocks noChangeArrowheads="1"/>
            </p:cNvSpPr>
            <p:nvPr/>
          </p:nvSpPr>
          <p:spPr bwMode="auto">
            <a:xfrm>
              <a:off x="5834240"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33" name="淘宝-想搞设计PPT(倒卖必究)-133"/>
            <p:cNvSpPr>
              <a:spLocks noChangeArrowheads="1"/>
            </p:cNvSpPr>
            <p:nvPr/>
          </p:nvSpPr>
          <p:spPr bwMode="auto">
            <a:xfrm>
              <a:off x="5897740"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34" name="淘宝-想搞设计PPT(倒卖必究)-134"/>
            <p:cNvSpPr>
              <a:spLocks noChangeArrowheads="1"/>
            </p:cNvSpPr>
            <p:nvPr/>
          </p:nvSpPr>
          <p:spPr bwMode="auto">
            <a:xfrm>
              <a:off x="5953303"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135" name="淘宝-想搞设计PPT(倒卖必究)-135"/>
            <p:cNvSpPr>
              <a:spLocks noChangeArrowheads="1"/>
            </p:cNvSpPr>
            <p:nvPr/>
          </p:nvSpPr>
          <p:spPr bwMode="auto">
            <a:xfrm>
              <a:off x="6096178"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36" name="淘宝-想搞设计PPT(倒卖必究)-136"/>
            <p:cNvSpPr>
              <a:spLocks noChangeArrowheads="1"/>
            </p:cNvSpPr>
            <p:nvPr/>
          </p:nvSpPr>
          <p:spPr bwMode="auto">
            <a:xfrm>
              <a:off x="614539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37" name="淘宝-想搞设计PPT(倒卖必究)-137"/>
            <p:cNvSpPr>
              <a:spLocks noChangeArrowheads="1"/>
            </p:cNvSpPr>
            <p:nvPr/>
          </p:nvSpPr>
          <p:spPr bwMode="auto">
            <a:xfrm>
              <a:off x="6208890"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38" name="淘宝-想搞设计PPT(倒卖必究)-138"/>
            <p:cNvSpPr>
              <a:spLocks noChangeArrowheads="1"/>
            </p:cNvSpPr>
            <p:nvPr/>
          </p:nvSpPr>
          <p:spPr bwMode="auto">
            <a:xfrm>
              <a:off x="6302553"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39" name="淘宝-想搞设计PPT(倒卖必究)-139"/>
            <p:cNvSpPr>
              <a:spLocks noChangeArrowheads="1"/>
            </p:cNvSpPr>
            <p:nvPr/>
          </p:nvSpPr>
          <p:spPr bwMode="auto">
            <a:xfrm>
              <a:off x="6399390"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140" name="淘宝-想搞设计PPT(倒卖必究)-140"/>
            <p:cNvSpPr>
              <a:spLocks noChangeArrowheads="1"/>
            </p:cNvSpPr>
            <p:nvPr/>
          </p:nvSpPr>
          <p:spPr bwMode="auto">
            <a:xfrm>
              <a:off x="6527978"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141" name="淘宝-想搞设计PPT(倒卖必究)-141"/>
            <p:cNvSpPr>
              <a:spLocks noChangeArrowheads="1"/>
            </p:cNvSpPr>
            <p:nvPr/>
          </p:nvSpPr>
          <p:spPr bwMode="auto">
            <a:xfrm>
              <a:off x="6640690"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142" name="淘宝-想搞设计PPT(倒卖必究)-142"/>
            <p:cNvSpPr>
              <a:spLocks noChangeArrowheads="1"/>
            </p:cNvSpPr>
            <p:nvPr/>
          </p:nvSpPr>
          <p:spPr bwMode="auto">
            <a:xfrm>
              <a:off x="6729590"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143" name="淘宝-想搞设计PPT(倒卖必究)-143"/>
            <p:cNvSpPr>
              <a:spLocks noChangeArrowheads="1"/>
            </p:cNvSpPr>
            <p:nvPr/>
          </p:nvSpPr>
          <p:spPr bwMode="auto">
            <a:xfrm>
              <a:off x="6793090"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44" name="淘宝-想搞设计PPT(倒卖必究)-144"/>
            <p:cNvSpPr>
              <a:spLocks noChangeArrowheads="1"/>
            </p:cNvSpPr>
            <p:nvPr/>
          </p:nvSpPr>
          <p:spPr bwMode="auto">
            <a:xfrm>
              <a:off x="6820078"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45" name="淘宝-想搞设计PPT(倒卖必究)-145"/>
            <p:cNvSpPr>
              <a:spLocks noChangeArrowheads="1"/>
            </p:cNvSpPr>
            <p:nvPr/>
          </p:nvSpPr>
          <p:spPr bwMode="auto">
            <a:xfrm>
              <a:off x="5688190" y="3299230"/>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46" name="淘宝-想搞设计PPT(倒卖必究)-146"/>
            <p:cNvSpPr>
              <a:spLocks noChangeArrowheads="1"/>
            </p:cNvSpPr>
            <p:nvPr/>
          </p:nvSpPr>
          <p:spPr bwMode="auto">
            <a:xfrm>
              <a:off x="5770740" y="3299230"/>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147" name="淘宝-想搞设计PPT(倒卖必究)-147"/>
            <p:cNvSpPr>
              <a:spLocks noChangeArrowheads="1"/>
            </p:cNvSpPr>
            <p:nvPr/>
          </p:nvSpPr>
          <p:spPr bwMode="auto">
            <a:xfrm>
              <a:off x="5765978"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148" name="淘宝-想搞设计PPT(倒卖必究)-148"/>
            <p:cNvSpPr>
              <a:spLocks noChangeArrowheads="1"/>
            </p:cNvSpPr>
            <p:nvPr/>
          </p:nvSpPr>
          <p:spPr bwMode="auto">
            <a:xfrm>
              <a:off x="617079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2</a:t>
              </a:r>
            </a:p>
          </p:txBody>
        </p:sp>
        <p:sp>
          <p:nvSpPr>
            <p:cNvPr id="152" name="淘宝-想搞设计PPT(倒卖必究)-152"/>
            <p:cNvSpPr/>
            <p:nvPr/>
          </p:nvSpPr>
          <p:spPr bwMode="auto">
            <a:xfrm>
              <a:off x="8525052" y="1960967"/>
              <a:ext cx="2670175" cy="2670174"/>
            </a:xfrm>
            <a:custGeom>
              <a:avLst/>
              <a:gdLst/>
              <a:ahLst/>
              <a:cxnLst>
                <a:cxn ang="0">
                  <a:pos x="678" y="712"/>
                </a:cxn>
                <a:cxn ang="0">
                  <a:pos x="34" y="712"/>
                </a:cxn>
                <a:cxn ang="0">
                  <a:pos x="0" y="678"/>
                </a:cxn>
                <a:cxn ang="0">
                  <a:pos x="0" y="34"/>
                </a:cxn>
                <a:cxn ang="0">
                  <a:pos x="34" y="0"/>
                </a:cxn>
                <a:cxn ang="0">
                  <a:pos x="678" y="0"/>
                </a:cxn>
                <a:cxn ang="0">
                  <a:pos x="712" y="34"/>
                </a:cxn>
                <a:cxn ang="0">
                  <a:pos x="712" y="678"/>
                </a:cxn>
                <a:cxn ang="0">
                  <a:pos x="678" y="712"/>
                </a:cxn>
              </a:cxnLst>
              <a:rect l="0" t="0" r="r" b="b"/>
              <a:pathLst>
                <a:path w="712" h="712">
                  <a:moveTo>
                    <a:pt x="678" y="712"/>
                  </a:moveTo>
                  <a:cubicBezTo>
                    <a:pt x="34" y="712"/>
                    <a:pt x="34" y="712"/>
                    <a:pt x="34" y="712"/>
                  </a:cubicBezTo>
                  <a:cubicBezTo>
                    <a:pt x="15" y="712"/>
                    <a:pt x="0" y="697"/>
                    <a:pt x="0" y="678"/>
                  </a:cubicBezTo>
                  <a:cubicBezTo>
                    <a:pt x="0" y="34"/>
                    <a:pt x="0" y="34"/>
                    <a:pt x="0" y="34"/>
                  </a:cubicBezTo>
                  <a:cubicBezTo>
                    <a:pt x="0" y="15"/>
                    <a:pt x="15" y="0"/>
                    <a:pt x="34" y="0"/>
                  </a:cubicBezTo>
                  <a:cubicBezTo>
                    <a:pt x="678" y="0"/>
                    <a:pt x="678" y="0"/>
                    <a:pt x="678" y="0"/>
                  </a:cubicBezTo>
                  <a:cubicBezTo>
                    <a:pt x="697" y="0"/>
                    <a:pt x="712" y="15"/>
                    <a:pt x="712" y="34"/>
                  </a:cubicBezTo>
                  <a:cubicBezTo>
                    <a:pt x="712" y="678"/>
                    <a:pt x="712" y="678"/>
                    <a:pt x="712" y="678"/>
                  </a:cubicBezTo>
                  <a:cubicBezTo>
                    <a:pt x="712" y="697"/>
                    <a:pt x="697" y="712"/>
                    <a:pt x="678" y="712"/>
                  </a:cubicBezTo>
                </a:path>
              </a:pathLst>
            </a:custGeom>
            <a:noFill/>
            <a:ln w="9525">
              <a:solidFill>
                <a:schemeClr val="bg1"/>
              </a:solidFill>
              <a:round/>
            </a:ln>
          </p:spPr>
          <p:txBody>
            <a:bodyPr vert="horz" wrap="square" lIns="91440" tIns="45720" rIns="91440" bIns="45720" numCol="1" anchor="t" anchorCtr="0" compatLnSpc="1"/>
            <a:lstStyle/>
            <a:p>
              <a:endParaRPr lang="zh-CN" altLang="en-US">
                <a:latin typeface="字魂58号-创中黑" panose="00000500000000000000" pitchFamily="2" charset="-122"/>
                <a:ea typeface="字魂58号-创中黑" panose="00000500000000000000" pitchFamily="2" charset="-122"/>
              </a:endParaRPr>
            </a:p>
          </p:txBody>
        </p:sp>
        <p:sp>
          <p:nvSpPr>
            <p:cNvPr id="158" name="淘宝-想搞设计PPT(倒卖必究)-158"/>
            <p:cNvSpPr>
              <a:spLocks noChangeArrowheads="1"/>
            </p:cNvSpPr>
            <p:nvPr/>
          </p:nvSpPr>
          <p:spPr bwMode="auto">
            <a:xfrm>
              <a:off x="9261652" y="36214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59" name="淘宝-想搞设计PPT(倒卖必究)-159"/>
            <p:cNvSpPr>
              <a:spLocks noChangeArrowheads="1"/>
            </p:cNvSpPr>
            <p:nvPr/>
          </p:nvSpPr>
          <p:spPr bwMode="auto">
            <a:xfrm>
              <a:off x="93108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60" name="淘宝-想搞设计PPT(倒卖必究)-160"/>
            <p:cNvSpPr>
              <a:spLocks noChangeArrowheads="1"/>
            </p:cNvSpPr>
            <p:nvPr/>
          </p:nvSpPr>
          <p:spPr bwMode="auto">
            <a:xfrm>
              <a:off x="9374365"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61" name="淘宝-想搞设计PPT(倒卖必究)-161"/>
            <p:cNvSpPr>
              <a:spLocks noChangeArrowheads="1"/>
            </p:cNvSpPr>
            <p:nvPr/>
          </p:nvSpPr>
          <p:spPr bwMode="auto">
            <a:xfrm>
              <a:off x="9412465" y="3621492"/>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162" name="淘宝-想搞设计PPT(倒卖必究)-162"/>
            <p:cNvSpPr>
              <a:spLocks noChangeArrowheads="1"/>
            </p:cNvSpPr>
            <p:nvPr/>
          </p:nvSpPr>
          <p:spPr bwMode="auto">
            <a:xfrm>
              <a:off x="9468027" y="3621492"/>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163" name="淘宝-想搞设计PPT(倒卖必究)-163"/>
            <p:cNvSpPr>
              <a:spLocks noChangeArrowheads="1"/>
            </p:cNvSpPr>
            <p:nvPr/>
          </p:nvSpPr>
          <p:spPr bwMode="auto">
            <a:xfrm>
              <a:off x="9566452" y="3621492"/>
              <a:ext cx="5770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i</a:t>
              </a:r>
            </a:p>
          </p:txBody>
        </p:sp>
        <p:sp>
          <p:nvSpPr>
            <p:cNvPr id="164" name="淘宝-想搞设计PPT(倒卖必究)-164"/>
            <p:cNvSpPr>
              <a:spLocks noChangeArrowheads="1"/>
            </p:cNvSpPr>
            <p:nvPr/>
          </p:nvSpPr>
          <p:spPr bwMode="auto">
            <a:xfrm>
              <a:off x="9614077"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a:t>
              </a:r>
            </a:p>
          </p:txBody>
        </p:sp>
        <p:sp>
          <p:nvSpPr>
            <p:cNvPr id="165" name="淘宝-想搞设计PPT(倒卖必究)-165"/>
            <p:cNvSpPr>
              <a:spLocks noChangeArrowheads="1"/>
            </p:cNvSpPr>
            <p:nvPr/>
          </p:nvSpPr>
          <p:spPr bwMode="auto">
            <a:xfrm>
              <a:off x="9679165" y="3621492"/>
              <a:ext cx="22281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sum</a:t>
              </a:r>
            </a:p>
          </p:txBody>
        </p:sp>
        <p:sp>
          <p:nvSpPr>
            <p:cNvPr id="166" name="淘宝-想搞设计PPT(倒卖必究)-166"/>
            <p:cNvSpPr>
              <a:spLocks noChangeArrowheads="1"/>
            </p:cNvSpPr>
            <p:nvPr/>
          </p:nvSpPr>
          <p:spPr bwMode="auto">
            <a:xfrm>
              <a:off x="9907765" y="36214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67" name="淘宝-想搞设计PPT(倒卖必究)-167"/>
            <p:cNvSpPr>
              <a:spLocks noChangeArrowheads="1"/>
            </p:cNvSpPr>
            <p:nvPr/>
          </p:nvSpPr>
          <p:spPr bwMode="auto">
            <a:xfrm>
              <a:off x="9971265"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68" name="淘宝-想搞设计PPT(倒卖必究)-168"/>
            <p:cNvSpPr>
              <a:spLocks noChangeArrowheads="1"/>
            </p:cNvSpPr>
            <p:nvPr/>
          </p:nvSpPr>
          <p:spPr bwMode="auto">
            <a:xfrm>
              <a:off x="10034765"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169" name="淘宝-想搞设计PPT(倒卖必究)-169"/>
            <p:cNvSpPr>
              <a:spLocks noChangeArrowheads="1"/>
            </p:cNvSpPr>
            <p:nvPr/>
          </p:nvSpPr>
          <p:spPr bwMode="auto">
            <a:xfrm>
              <a:off x="10061752" y="36214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70" name="淘宝-想搞设计PPT(倒卖必究)-170"/>
            <p:cNvSpPr>
              <a:spLocks noChangeArrowheads="1"/>
            </p:cNvSpPr>
            <p:nvPr/>
          </p:nvSpPr>
          <p:spPr bwMode="auto">
            <a:xfrm>
              <a:off x="10120490" y="36214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71" name="淘宝-想搞设计PPT(倒卖必究)-171"/>
            <p:cNvSpPr>
              <a:spLocks noChangeArrowheads="1"/>
            </p:cNvSpPr>
            <p:nvPr/>
          </p:nvSpPr>
          <p:spPr bwMode="auto">
            <a:xfrm>
              <a:off x="10158590" y="3621492"/>
              <a:ext cx="785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s</a:t>
              </a:r>
            </a:p>
          </p:txBody>
        </p:sp>
        <p:sp>
          <p:nvSpPr>
            <p:cNvPr id="172" name="淘宝-想搞设计PPT(倒卖必究)-172"/>
            <p:cNvSpPr>
              <a:spLocks noChangeArrowheads="1"/>
            </p:cNvSpPr>
            <p:nvPr/>
          </p:nvSpPr>
          <p:spPr bwMode="auto">
            <a:xfrm>
              <a:off x="10230027" y="36214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73" name="淘宝-想搞设计PPT(倒卖必究)-173"/>
            <p:cNvSpPr>
              <a:spLocks noChangeArrowheads="1"/>
            </p:cNvSpPr>
            <p:nvPr/>
          </p:nvSpPr>
          <p:spPr bwMode="auto">
            <a:xfrm>
              <a:off x="10255427"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74" name="淘宝-想搞设计PPT(倒卖必究)-174"/>
            <p:cNvSpPr>
              <a:spLocks noChangeArrowheads="1"/>
            </p:cNvSpPr>
            <p:nvPr/>
          </p:nvSpPr>
          <p:spPr bwMode="auto">
            <a:xfrm>
              <a:off x="10315752" y="3621492"/>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75" name="淘宝-想搞设计PPT(倒卖必究)-175"/>
            <p:cNvSpPr>
              <a:spLocks noChangeArrowheads="1"/>
            </p:cNvSpPr>
            <p:nvPr/>
          </p:nvSpPr>
          <p:spPr bwMode="auto">
            <a:xfrm>
              <a:off x="10368140" y="3621492"/>
              <a:ext cx="16671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me</a:t>
              </a:r>
            </a:p>
          </p:txBody>
        </p:sp>
        <p:sp>
          <p:nvSpPr>
            <p:cNvPr id="176" name="淘宝-想搞设计PPT(倒卖必究)-176"/>
            <p:cNvSpPr>
              <a:spLocks noChangeArrowheads="1"/>
            </p:cNvSpPr>
            <p:nvPr/>
          </p:nvSpPr>
          <p:spPr bwMode="auto">
            <a:xfrm>
              <a:off x="10522127" y="36214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77" name="淘宝-想搞设计PPT(倒卖必究)-177"/>
            <p:cNvSpPr>
              <a:spLocks noChangeArrowheads="1"/>
            </p:cNvSpPr>
            <p:nvPr/>
          </p:nvSpPr>
          <p:spPr bwMode="auto">
            <a:xfrm>
              <a:off x="10560227" y="36214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78" name="淘宝-想搞设计PPT(倒卖必究)-178"/>
            <p:cNvSpPr>
              <a:spLocks noChangeArrowheads="1"/>
            </p:cNvSpPr>
            <p:nvPr/>
          </p:nvSpPr>
          <p:spPr bwMode="auto">
            <a:xfrm>
              <a:off x="9261652"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79" name="淘宝-想搞设计PPT(倒卖必究)-179"/>
            <p:cNvSpPr>
              <a:spLocks noChangeArrowheads="1"/>
            </p:cNvSpPr>
            <p:nvPr/>
          </p:nvSpPr>
          <p:spPr bwMode="auto">
            <a:xfrm>
              <a:off x="9310865" y="3761192"/>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180" name="淘宝-想搞设计PPT(倒卖必究)-180"/>
            <p:cNvSpPr>
              <a:spLocks noChangeArrowheads="1"/>
            </p:cNvSpPr>
            <p:nvPr/>
          </p:nvSpPr>
          <p:spPr bwMode="auto">
            <a:xfrm>
              <a:off x="9374365"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181" name="淘宝-想搞设计PPT(倒卖必究)-181"/>
            <p:cNvSpPr>
              <a:spLocks noChangeArrowheads="1"/>
            </p:cNvSpPr>
            <p:nvPr/>
          </p:nvSpPr>
          <p:spPr bwMode="auto">
            <a:xfrm>
              <a:off x="9437865" y="3761192"/>
              <a:ext cx="1138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se</a:t>
              </a:r>
            </a:p>
          </p:txBody>
        </p:sp>
        <p:sp>
          <p:nvSpPr>
            <p:cNvPr id="182" name="淘宝-想搞设计PPT(倒卖必究)-182"/>
            <p:cNvSpPr>
              <a:spLocks noChangeArrowheads="1"/>
            </p:cNvSpPr>
            <p:nvPr/>
          </p:nvSpPr>
          <p:spPr bwMode="auto">
            <a:xfrm>
              <a:off x="9539465"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83" name="淘宝-想搞设计PPT(倒卖必究)-183"/>
            <p:cNvSpPr>
              <a:spLocks noChangeArrowheads="1"/>
            </p:cNvSpPr>
            <p:nvPr/>
          </p:nvSpPr>
          <p:spPr bwMode="auto">
            <a:xfrm>
              <a:off x="9591852"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84" name="淘宝-想搞设计PPT(倒卖必究)-184"/>
            <p:cNvSpPr>
              <a:spLocks noChangeArrowheads="1"/>
            </p:cNvSpPr>
            <p:nvPr/>
          </p:nvSpPr>
          <p:spPr bwMode="auto">
            <a:xfrm>
              <a:off x="9629952" y="3761192"/>
              <a:ext cx="23884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etue</a:t>
              </a:r>
            </a:p>
          </p:txBody>
        </p:sp>
        <p:sp>
          <p:nvSpPr>
            <p:cNvPr id="185" name="淘宝-想搞设计PPT(倒卖必究)-185"/>
            <p:cNvSpPr>
              <a:spLocks noChangeArrowheads="1"/>
            </p:cNvSpPr>
            <p:nvPr/>
          </p:nvSpPr>
          <p:spPr bwMode="auto">
            <a:xfrm>
              <a:off x="9844265" y="3761192"/>
              <a:ext cx="4488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r</a:t>
              </a:r>
            </a:p>
          </p:txBody>
        </p:sp>
        <p:sp>
          <p:nvSpPr>
            <p:cNvPr id="186" name="淘宝-想搞设计PPT(倒卖必究)-186"/>
            <p:cNvSpPr>
              <a:spLocks noChangeArrowheads="1"/>
            </p:cNvSpPr>
            <p:nvPr/>
          </p:nvSpPr>
          <p:spPr bwMode="auto">
            <a:xfrm>
              <a:off x="9880777" y="3761192"/>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a</a:t>
              </a:r>
            </a:p>
          </p:txBody>
        </p:sp>
        <p:sp>
          <p:nvSpPr>
            <p:cNvPr id="187" name="淘宝-想搞设计PPT(倒卖必究)-187"/>
            <p:cNvSpPr>
              <a:spLocks noChangeArrowheads="1"/>
            </p:cNvSpPr>
            <p:nvPr/>
          </p:nvSpPr>
          <p:spPr bwMode="auto">
            <a:xfrm>
              <a:off x="9960152" y="3761192"/>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d</a:t>
              </a:r>
            </a:p>
          </p:txBody>
        </p:sp>
        <p:sp>
          <p:nvSpPr>
            <p:cNvPr id="188" name="淘宝-想搞设计PPT(倒卖必究)-188"/>
            <p:cNvSpPr>
              <a:spLocks noChangeArrowheads="1"/>
            </p:cNvSpPr>
            <p:nvPr/>
          </p:nvSpPr>
          <p:spPr bwMode="auto">
            <a:xfrm>
              <a:off x="10023652"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89" name="淘宝-想搞设计PPT(倒卖必究)-189"/>
            <p:cNvSpPr>
              <a:spLocks noChangeArrowheads="1"/>
            </p:cNvSpPr>
            <p:nvPr/>
          </p:nvSpPr>
          <p:spPr bwMode="auto">
            <a:xfrm>
              <a:off x="10049052" y="3761192"/>
              <a:ext cx="9618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pi</a:t>
              </a:r>
            </a:p>
          </p:txBody>
        </p:sp>
        <p:sp>
          <p:nvSpPr>
            <p:cNvPr id="190" name="淘宝-想搞设计PPT(倒卖必究)-190"/>
            <p:cNvSpPr>
              <a:spLocks noChangeArrowheads="1"/>
            </p:cNvSpPr>
            <p:nvPr/>
          </p:nvSpPr>
          <p:spPr bwMode="auto">
            <a:xfrm>
              <a:off x="10139540" y="3761192"/>
              <a:ext cx="4969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s</a:t>
              </a:r>
            </a:p>
          </p:txBody>
        </p:sp>
        <p:sp>
          <p:nvSpPr>
            <p:cNvPr id="191" name="淘宝-想搞设计PPT(倒卖必究)-191"/>
            <p:cNvSpPr>
              <a:spLocks noChangeArrowheads="1"/>
            </p:cNvSpPr>
            <p:nvPr/>
          </p:nvSpPr>
          <p:spPr bwMode="auto">
            <a:xfrm>
              <a:off x="10183990" y="3761192"/>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192" name="淘宝-想搞设计PPT(倒卖必究)-192"/>
            <p:cNvSpPr>
              <a:spLocks noChangeArrowheads="1"/>
            </p:cNvSpPr>
            <p:nvPr/>
          </p:nvSpPr>
          <p:spPr bwMode="auto">
            <a:xfrm>
              <a:off x="10237965"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93" name="淘宝-想搞设计PPT(倒卖必究)-193"/>
            <p:cNvSpPr>
              <a:spLocks noChangeArrowheads="1"/>
            </p:cNvSpPr>
            <p:nvPr/>
          </p:nvSpPr>
          <p:spPr bwMode="auto">
            <a:xfrm>
              <a:off x="10263365" y="3761192"/>
              <a:ext cx="12984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ng</a:t>
              </a:r>
            </a:p>
          </p:txBody>
        </p:sp>
        <p:sp>
          <p:nvSpPr>
            <p:cNvPr id="194" name="淘宝-想搞设计PPT(倒卖必究)-194"/>
            <p:cNvSpPr>
              <a:spLocks noChangeArrowheads="1"/>
            </p:cNvSpPr>
            <p:nvPr/>
          </p:nvSpPr>
          <p:spPr bwMode="auto">
            <a:xfrm>
              <a:off x="10390365" y="3761192"/>
              <a:ext cx="12182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 el</a:t>
              </a:r>
            </a:p>
          </p:txBody>
        </p:sp>
        <p:sp>
          <p:nvSpPr>
            <p:cNvPr id="195" name="淘宝-想搞设计PPT(倒卖必究)-195"/>
            <p:cNvSpPr>
              <a:spLocks noChangeArrowheads="1"/>
            </p:cNvSpPr>
            <p:nvPr/>
          </p:nvSpPr>
          <p:spPr bwMode="auto">
            <a:xfrm>
              <a:off x="10496727" y="3761192"/>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a:t>
              </a:r>
            </a:p>
          </p:txBody>
        </p:sp>
        <p:sp>
          <p:nvSpPr>
            <p:cNvPr id="196" name="淘宝-想搞设计PPT(倒卖必究)-196"/>
            <p:cNvSpPr>
              <a:spLocks noChangeArrowheads="1"/>
            </p:cNvSpPr>
            <p:nvPr/>
          </p:nvSpPr>
          <p:spPr bwMode="auto">
            <a:xfrm>
              <a:off x="10522127" y="3761192"/>
              <a:ext cx="4328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t</a:t>
              </a:r>
            </a:p>
          </p:txBody>
        </p:sp>
        <p:sp>
          <p:nvSpPr>
            <p:cNvPr id="197" name="淘宝-想搞设计PPT(倒卖必究)-197"/>
            <p:cNvSpPr>
              <a:spLocks noChangeArrowheads="1"/>
            </p:cNvSpPr>
            <p:nvPr/>
          </p:nvSpPr>
          <p:spPr bwMode="auto">
            <a:xfrm>
              <a:off x="10560227" y="3761192"/>
              <a:ext cx="3206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t>
              </a:r>
            </a:p>
          </p:txBody>
        </p:sp>
        <p:sp>
          <p:nvSpPr>
            <p:cNvPr id="198" name="淘宝-想搞设计PPT(倒卖必究)-198"/>
            <p:cNvSpPr>
              <a:spLocks noChangeArrowheads="1"/>
            </p:cNvSpPr>
            <p:nvPr/>
          </p:nvSpPr>
          <p:spPr bwMode="auto">
            <a:xfrm>
              <a:off x="9261652" y="3899304"/>
              <a:ext cx="7373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199" name="淘宝-想搞设计PPT(倒卖必究)-199"/>
            <p:cNvSpPr>
              <a:spLocks noChangeArrowheads="1"/>
            </p:cNvSpPr>
            <p:nvPr/>
          </p:nvSpPr>
          <p:spPr bwMode="auto">
            <a:xfrm>
              <a:off x="9329915"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00" name="淘宝-想搞设计PPT(倒卖必究)-200"/>
            <p:cNvSpPr>
              <a:spLocks noChangeArrowheads="1"/>
            </p:cNvSpPr>
            <p:nvPr/>
          </p:nvSpPr>
          <p:spPr bwMode="auto">
            <a:xfrm>
              <a:off x="9385477"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n</a:t>
              </a:r>
            </a:p>
          </p:txBody>
        </p:sp>
        <p:sp>
          <p:nvSpPr>
            <p:cNvPr id="201" name="淘宝-想搞设计PPT(倒卖必究)-201"/>
            <p:cNvSpPr>
              <a:spLocks noChangeArrowheads="1"/>
            </p:cNvSpPr>
            <p:nvPr/>
          </p:nvSpPr>
          <p:spPr bwMode="auto">
            <a:xfrm>
              <a:off x="9448977" y="3899304"/>
              <a:ext cx="6412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e</a:t>
              </a:r>
            </a:p>
          </p:txBody>
        </p:sp>
        <p:sp>
          <p:nvSpPr>
            <p:cNvPr id="202" name="淘宝-想搞设计PPT(倒卖必究)-202"/>
            <p:cNvSpPr>
              <a:spLocks noChangeArrowheads="1"/>
            </p:cNvSpPr>
            <p:nvPr/>
          </p:nvSpPr>
          <p:spPr bwMode="auto">
            <a:xfrm>
              <a:off x="9506127" y="3899304"/>
              <a:ext cx="12824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an</a:t>
              </a:r>
            </a:p>
          </p:txBody>
        </p:sp>
        <p:sp>
          <p:nvSpPr>
            <p:cNvPr id="203" name="淘宝-想搞设计PPT(倒卖必究)-203"/>
            <p:cNvSpPr>
              <a:spLocks noChangeArrowheads="1"/>
            </p:cNvSpPr>
            <p:nvPr/>
          </p:nvSpPr>
          <p:spPr bwMode="auto">
            <a:xfrm>
              <a:off x="9649002" y="3899304"/>
              <a:ext cx="5450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c</a:t>
              </a:r>
            </a:p>
          </p:txBody>
        </p:sp>
        <p:sp>
          <p:nvSpPr>
            <p:cNvPr id="204" name="淘宝-想搞设计PPT(倒卖必究)-204"/>
            <p:cNvSpPr>
              <a:spLocks noChangeArrowheads="1"/>
            </p:cNvSpPr>
            <p:nvPr/>
          </p:nvSpPr>
          <p:spPr bwMode="auto">
            <a:xfrm>
              <a:off x="9701390" y="3899304"/>
              <a:ext cx="68930"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a:t>
              </a:r>
            </a:p>
          </p:txBody>
        </p:sp>
        <p:sp>
          <p:nvSpPr>
            <p:cNvPr id="205" name="淘宝-想搞设计PPT(倒卖必究)-205"/>
            <p:cNvSpPr>
              <a:spLocks noChangeArrowheads="1"/>
            </p:cNvSpPr>
            <p:nvPr/>
          </p:nvSpPr>
          <p:spPr bwMode="auto">
            <a:xfrm>
              <a:off x="9761715"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06" name="淘宝-想搞设计PPT(倒卖必究)-206"/>
            <p:cNvSpPr>
              <a:spLocks noChangeArrowheads="1"/>
            </p:cNvSpPr>
            <p:nvPr/>
          </p:nvSpPr>
          <p:spPr bwMode="auto">
            <a:xfrm>
              <a:off x="9858552" y="3899304"/>
              <a:ext cx="10259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m</a:t>
              </a:r>
            </a:p>
          </p:txBody>
        </p:sp>
        <p:sp>
          <p:nvSpPr>
            <p:cNvPr id="207" name="淘宝-想搞设计PPT(倒卖必究)-207"/>
            <p:cNvSpPr>
              <a:spLocks noChangeArrowheads="1"/>
            </p:cNvSpPr>
            <p:nvPr/>
          </p:nvSpPr>
          <p:spPr bwMode="auto">
            <a:xfrm>
              <a:off x="9952215" y="3899304"/>
              <a:ext cx="134652"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od</a:t>
              </a:r>
            </a:p>
          </p:txBody>
        </p:sp>
        <p:sp>
          <p:nvSpPr>
            <p:cNvPr id="208" name="淘宝-想搞设计PPT(倒卖必究)-208"/>
            <p:cNvSpPr>
              <a:spLocks noChangeArrowheads="1"/>
            </p:cNvSpPr>
            <p:nvPr/>
          </p:nvSpPr>
          <p:spPr bwMode="auto">
            <a:xfrm>
              <a:off x="10079215" y="3899304"/>
              <a:ext cx="12503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 l</a:t>
              </a:r>
            </a:p>
          </p:txBody>
        </p:sp>
        <p:sp>
          <p:nvSpPr>
            <p:cNvPr id="209" name="淘宝-想搞设计PPT(倒卖必究)-209"/>
            <p:cNvSpPr>
              <a:spLocks noChangeArrowheads="1"/>
            </p:cNvSpPr>
            <p:nvPr/>
          </p:nvSpPr>
          <p:spPr bwMode="auto">
            <a:xfrm>
              <a:off x="10191927" y="3899304"/>
              <a:ext cx="89768"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ig</a:t>
              </a:r>
            </a:p>
          </p:txBody>
        </p:sp>
        <p:sp>
          <p:nvSpPr>
            <p:cNvPr id="210" name="淘宝-想搞设计PPT(倒卖必究)-210"/>
            <p:cNvSpPr>
              <a:spLocks noChangeArrowheads="1"/>
            </p:cNvSpPr>
            <p:nvPr/>
          </p:nvSpPr>
          <p:spPr bwMode="auto">
            <a:xfrm>
              <a:off x="10282415" y="3899304"/>
              <a:ext cx="67326"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u</a:t>
              </a:r>
            </a:p>
          </p:txBody>
        </p:sp>
        <p:sp>
          <p:nvSpPr>
            <p:cNvPr id="211" name="淘宝-想搞设计PPT(倒卖必究)-211"/>
            <p:cNvSpPr>
              <a:spLocks noChangeArrowheads="1"/>
            </p:cNvSpPr>
            <p:nvPr/>
          </p:nvSpPr>
          <p:spPr bwMode="auto">
            <a:xfrm>
              <a:off x="10345915" y="3899304"/>
              <a:ext cx="2885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12" name="淘宝-想搞设计PPT(倒卖必究)-212"/>
            <p:cNvSpPr>
              <a:spLocks noChangeArrowheads="1"/>
            </p:cNvSpPr>
            <p:nvPr/>
          </p:nvSpPr>
          <p:spPr bwMode="auto">
            <a:xfrm>
              <a:off x="10372902" y="3899304"/>
              <a:ext cx="60914" cy="153888"/>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0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a</a:t>
              </a:r>
            </a:p>
          </p:txBody>
        </p:sp>
        <p:sp>
          <p:nvSpPr>
            <p:cNvPr id="213" name="淘宝-想搞设计PPT(倒卖必究)-213"/>
            <p:cNvSpPr>
              <a:spLocks noChangeArrowheads="1"/>
            </p:cNvSpPr>
            <p:nvPr/>
          </p:nvSpPr>
          <p:spPr bwMode="auto">
            <a:xfrm>
              <a:off x="9244190" y="3299229"/>
              <a:ext cx="81754"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L</a:t>
              </a:r>
            </a:p>
          </p:txBody>
        </p:sp>
        <p:sp>
          <p:nvSpPr>
            <p:cNvPr id="214" name="淘宝-想搞设计PPT(倒卖必究)-214"/>
            <p:cNvSpPr>
              <a:spLocks noChangeArrowheads="1"/>
            </p:cNvSpPr>
            <p:nvPr/>
          </p:nvSpPr>
          <p:spPr bwMode="auto">
            <a:xfrm>
              <a:off x="9326740" y="3299229"/>
              <a:ext cx="1057982" cy="230832"/>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5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OREM IPSUM</a:t>
              </a:r>
            </a:p>
          </p:txBody>
        </p:sp>
        <p:sp>
          <p:nvSpPr>
            <p:cNvPr id="215" name="淘宝-想搞设计PPT(倒卖必究)-215"/>
            <p:cNvSpPr>
              <a:spLocks noChangeArrowheads="1"/>
            </p:cNvSpPr>
            <p:nvPr/>
          </p:nvSpPr>
          <p:spPr bwMode="auto">
            <a:xfrm>
              <a:off x="9318802"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0</a:t>
              </a:r>
            </a:p>
          </p:txBody>
        </p:sp>
        <p:sp>
          <p:nvSpPr>
            <p:cNvPr id="216" name="淘宝-想搞设计PPT(倒卖必究)-216"/>
            <p:cNvSpPr>
              <a:spLocks noChangeArrowheads="1"/>
            </p:cNvSpPr>
            <p:nvPr/>
          </p:nvSpPr>
          <p:spPr bwMode="auto">
            <a:xfrm>
              <a:off x="9726790" y="2484842"/>
              <a:ext cx="351058" cy="83099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5400" b="0" i="0" u="none" strike="noStrike" cap="none" normalizeH="0" baseline="0">
                  <a:ln>
                    <a:noFill/>
                  </a:ln>
                  <a:solidFill>
                    <a:srgbClr val="FFFFFF"/>
                  </a:solidFill>
                  <a:effectLst/>
                  <a:latin typeface="字魂58号-创中黑" panose="00000500000000000000" pitchFamily="2" charset="-122"/>
                  <a:ea typeface="字魂58号-创中黑" panose="00000500000000000000" pitchFamily="2" charset="-122"/>
                  <a:cs typeface="宋体" panose="02010600030101010101" pitchFamily="2" charset="-122"/>
                </a:rPr>
                <a:t>3</a:t>
              </a:r>
            </a:p>
          </p:txBody>
        </p:sp>
      </p:grpSp>
      <p:sp>
        <p:nvSpPr>
          <p:cNvPr id="223" name="淘宝-想搞设计PPT(倒卖必究)-223"/>
          <p:cNvSpPr txBox="1"/>
          <p:nvPr/>
        </p:nvSpPr>
        <p:spPr>
          <a:xfrm>
            <a:off x="2073295" y="5187728"/>
            <a:ext cx="8428814" cy="427938"/>
          </a:xfrm>
          <a:prstGeom prst="rect">
            <a:avLst/>
          </a:prstGeom>
          <a:noFill/>
        </p:spPr>
        <p:txBody>
          <a:bodyPr wrap="square" lIns="0" tIns="0" rIns="0" bIns="0" rtlCol="0">
            <a:spAutoFit/>
          </a:bodyPr>
          <a:lstStyle/>
          <a:p>
            <a:pPr algn="ctr" fontAlgn="base">
              <a:lnSpc>
                <a:spcPct val="120000"/>
              </a:lnSpc>
              <a:spcBef>
                <a:spcPct val="0"/>
              </a:spcBef>
              <a:spcAft>
                <a:spcPct val="0"/>
              </a:spcAft>
            </a:pPr>
            <a:r>
              <a:rPr lang="en-US" altLang="zh-CN"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Please replace text, click add relevant headline, modify the text content, also can copy your content to this </a:t>
            </a:r>
            <a:r>
              <a:rPr lang="en-US" altLang="zh-CN" sz="1200" dirty="0" err="1">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directly.Please</a:t>
            </a:r>
            <a:r>
              <a:rPr lang="en-US" altLang="zh-CN"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 replace text, click add relevant headline, modify the text content, also can copy your content to this directly.</a:t>
            </a:r>
            <a:r>
              <a:rPr lang="zh-CN" altLang="en-US"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rPr>
              <a:t>。</a:t>
            </a:r>
            <a:endParaRPr lang="en-US" sz="1200" dirty="0">
              <a:solidFill>
                <a:schemeClr val="bg1"/>
              </a:solidFill>
              <a:latin typeface="字魂58号-创中黑" panose="00000500000000000000" pitchFamily="2" charset="-122"/>
              <a:ea typeface="字魂58号-创中黑" panose="00000500000000000000" pitchFamily="2" charset="-122"/>
              <a:cs typeface="字魂58号-创中黑" panose="00000500000000000000" pitchFamily="2" charset="-122"/>
              <a:sym typeface="Arial" panose="020B0604020202020204" pitchFamily="34" charset="0"/>
            </a:endParaRPr>
          </a:p>
        </p:txBody>
      </p:sp>
      <p:pic>
        <p:nvPicPr>
          <p:cNvPr id="224" name="Picture 223" descr="华中科技大学.png"/>
          <p:cNvPicPr>
            <a:picLocks noChangeAspect="1"/>
          </p:cNvPicPr>
          <p:nvPr/>
        </p:nvPicPr>
        <p:blipFill>
          <a:blip r:embed="rId3"/>
          <a:stretch>
            <a:fillRect/>
          </a:stretch>
        </p:blipFill>
        <p:spPr>
          <a:xfrm>
            <a:off x="9764532" y="532521"/>
            <a:ext cx="2100306" cy="461316"/>
          </a:xfrm>
          <a:prstGeom prst="rect">
            <a:avLst/>
          </a:prstGeom>
        </p:spPr>
      </p:pic>
    </p:spTree>
  </p:cSld>
  <p:clrMapOvr>
    <a:masterClrMapping/>
  </p:clrMapOvr>
  <p:transition advTm="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fill="hold"/>
                                        <p:tgtEl>
                                          <p:spTgt spid="222"/>
                                        </p:tgtEl>
                                        <p:attrNameLst>
                                          <p:attrName>ppt_x</p:attrName>
                                        </p:attrNameLst>
                                      </p:cBhvr>
                                      <p:tavLst>
                                        <p:tav tm="0">
                                          <p:val>
                                            <p:strVal val="#ppt_x"/>
                                          </p:val>
                                        </p:tav>
                                        <p:tav tm="100000">
                                          <p:val>
                                            <p:strVal val="#ppt_x"/>
                                          </p:val>
                                        </p:tav>
                                      </p:tavLst>
                                    </p:anim>
                                    <p:anim calcmode="lin" valueType="num">
                                      <p:cBhvr additive="base">
                                        <p:cTn id="8" dur="500" fill="hold"/>
                                        <p:tgtEl>
                                          <p:spTgt spid="22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fade">
                                      <p:cBhvr>
                                        <p:cTn id="11"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1657</Words>
  <Application>Microsoft Office PowerPoint</Application>
  <PresentationFormat>宽屏</PresentationFormat>
  <Paragraphs>319</Paragraphs>
  <Slides>24</Slides>
  <Notes>0</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微软雅黑 Light</vt:lpstr>
      <vt:lpstr>字魂59号-创粗黑</vt:lpstr>
      <vt:lpstr>微软雅黑</vt:lpstr>
      <vt:lpstr>等线 Light</vt:lpstr>
      <vt:lpstr>字魂58号-创中黑</vt:lpstr>
      <vt:lpstr>Arial</vt:lpstr>
      <vt:lpstr>Calibri</vt:lpstr>
      <vt:lpstr>等线</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97</cp:revision>
  <dcterms:created xsi:type="dcterms:W3CDTF">2019-07-29T02:38:00Z</dcterms:created>
  <dcterms:modified xsi:type="dcterms:W3CDTF">2025-02-21T14:08:51Z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